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4"/>
  </p:notesMasterIdLst>
  <p:sldIdLst>
    <p:sldId id="256" r:id="rId2"/>
    <p:sldId id="257" r:id="rId3"/>
    <p:sldId id="267" r:id="rId4"/>
    <p:sldId id="258" r:id="rId5"/>
    <p:sldId id="260" r:id="rId6"/>
    <p:sldId id="261" r:id="rId7"/>
    <p:sldId id="262" r:id="rId8"/>
    <p:sldId id="263" r:id="rId9"/>
    <p:sldId id="264" r:id="rId10"/>
    <p:sldId id="266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3047"/>
    <a:srgbClr val="FFC533"/>
    <a:srgbClr val="FFA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élodie Mandolfo" userId="1841386722bed984" providerId="LiveId" clId="{D0FF7DD7-EDEE-40F1-95DA-B5876DAB7A27}"/>
    <pc:docChg chg="undo custSel addSld delSld modSld sldOrd">
      <pc:chgData name="Mélodie Mandolfo" userId="1841386722bed984" providerId="LiveId" clId="{D0FF7DD7-EDEE-40F1-95DA-B5876DAB7A27}" dt="2021-05-20T12:08:38.121" v="3687" actId="20577"/>
      <pc:docMkLst>
        <pc:docMk/>
      </pc:docMkLst>
      <pc:sldChg chg="addSp delSp modSp mod">
        <pc:chgData name="Mélodie Mandolfo" userId="1841386722bed984" providerId="LiveId" clId="{D0FF7DD7-EDEE-40F1-95DA-B5876DAB7A27}" dt="2021-05-17T13:51:41.539" v="867" actId="2711"/>
        <pc:sldMkLst>
          <pc:docMk/>
          <pc:sldMk cId="3602235037" sldId="256"/>
        </pc:sldMkLst>
        <pc:spChg chg="mod">
          <ac:chgData name="Mélodie Mandolfo" userId="1841386722bed984" providerId="LiveId" clId="{D0FF7DD7-EDEE-40F1-95DA-B5876DAB7A27}" dt="2021-05-17T13:51:41.539" v="867" actId="2711"/>
          <ac:spMkLst>
            <pc:docMk/>
            <pc:sldMk cId="3602235037" sldId="256"/>
            <ac:spMk id="2" creationId="{C348E46F-4AAA-4A23-BF88-A0137385E33F}"/>
          </ac:spMkLst>
        </pc:spChg>
        <pc:spChg chg="mod">
          <ac:chgData name="Mélodie Mandolfo" userId="1841386722bed984" providerId="LiveId" clId="{D0FF7DD7-EDEE-40F1-95DA-B5876DAB7A27}" dt="2021-05-17T13:51:23.908" v="864" actId="1076"/>
          <ac:spMkLst>
            <pc:docMk/>
            <pc:sldMk cId="3602235037" sldId="256"/>
            <ac:spMk id="3" creationId="{D1E0C4D2-88B1-465A-84CC-3B181597280F}"/>
          </ac:spMkLst>
        </pc:spChg>
        <pc:picChg chg="add del mod">
          <ac:chgData name="Mélodie Mandolfo" userId="1841386722bed984" providerId="LiveId" clId="{D0FF7DD7-EDEE-40F1-95DA-B5876DAB7A27}" dt="2021-05-17T12:40:37.501" v="9" actId="478"/>
          <ac:picMkLst>
            <pc:docMk/>
            <pc:sldMk cId="3602235037" sldId="256"/>
            <ac:picMk id="5" creationId="{830FFA67-1C5E-4C35-ACC6-2AFAAC10B954}"/>
          </ac:picMkLst>
        </pc:picChg>
      </pc:sldChg>
      <pc:sldChg chg="addSp delSp modSp new mod">
        <pc:chgData name="Mélodie Mandolfo" userId="1841386722bed984" providerId="LiveId" clId="{D0FF7DD7-EDEE-40F1-95DA-B5876DAB7A27}" dt="2021-05-20T08:20:17.983" v="2636" actId="20577"/>
        <pc:sldMkLst>
          <pc:docMk/>
          <pc:sldMk cId="1260347564" sldId="257"/>
        </pc:sldMkLst>
        <pc:spChg chg="mod">
          <ac:chgData name="Mélodie Mandolfo" userId="1841386722bed984" providerId="LiveId" clId="{D0FF7DD7-EDEE-40F1-95DA-B5876DAB7A27}" dt="2021-05-17T13:51:50.918" v="868" actId="2711"/>
          <ac:spMkLst>
            <pc:docMk/>
            <pc:sldMk cId="1260347564" sldId="257"/>
            <ac:spMk id="2" creationId="{B3B04A82-5C13-4E38-895D-A4D4BB92B8E0}"/>
          </ac:spMkLst>
        </pc:spChg>
        <pc:spChg chg="mod">
          <ac:chgData name="Mélodie Mandolfo" userId="1841386722bed984" providerId="LiveId" clId="{D0FF7DD7-EDEE-40F1-95DA-B5876DAB7A27}" dt="2021-05-20T08:20:17.983" v="2636" actId="20577"/>
          <ac:spMkLst>
            <pc:docMk/>
            <pc:sldMk cId="1260347564" sldId="257"/>
            <ac:spMk id="3" creationId="{88565BD1-479A-4C18-B1D4-473AB62BB30E}"/>
          </ac:spMkLst>
        </pc:spChg>
        <pc:spChg chg="del">
          <ac:chgData name="Mélodie Mandolfo" userId="1841386722bed984" providerId="LiveId" clId="{D0FF7DD7-EDEE-40F1-95DA-B5876DAB7A27}" dt="2021-05-17T12:42:43.562" v="39" actId="478"/>
          <ac:spMkLst>
            <pc:docMk/>
            <pc:sldMk cId="1260347564" sldId="257"/>
            <ac:spMk id="4" creationId="{2C714DB0-454C-479A-9C24-66E8400D515C}"/>
          </ac:spMkLst>
        </pc:spChg>
        <pc:spChg chg="add del mod">
          <ac:chgData name="Mélodie Mandolfo" userId="1841386722bed984" providerId="LiveId" clId="{D0FF7DD7-EDEE-40F1-95DA-B5876DAB7A27}" dt="2021-05-17T13:27:21.007" v="524" actId="478"/>
          <ac:spMkLst>
            <pc:docMk/>
            <pc:sldMk cId="1260347564" sldId="257"/>
            <ac:spMk id="5" creationId="{628F463F-8EE4-4700-91D0-1CED387A8227}"/>
          </ac:spMkLst>
        </pc:spChg>
        <pc:spChg chg="add del mod">
          <ac:chgData name="Mélodie Mandolfo" userId="1841386722bed984" providerId="LiveId" clId="{D0FF7DD7-EDEE-40F1-95DA-B5876DAB7A27}" dt="2021-05-17T13:27:21.007" v="524" actId="478"/>
          <ac:spMkLst>
            <pc:docMk/>
            <pc:sldMk cId="1260347564" sldId="257"/>
            <ac:spMk id="6" creationId="{BBA64FB5-583D-4614-9C51-5FEF21C9650E}"/>
          </ac:spMkLst>
        </pc:spChg>
        <pc:spChg chg="add del mod">
          <ac:chgData name="Mélodie Mandolfo" userId="1841386722bed984" providerId="LiveId" clId="{D0FF7DD7-EDEE-40F1-95DA-B5876DAB7A27}" dt="2021-05-17T13:27:21.007" v="524" actId="478"/>
          <ac:spMkLst>
            <pc:docMk/>
            <pc:sldMk cId="1260347564" sldId="257"/>
            <ac:spMk id="7" creationId="{BF0BFA16-FEA6-4155-8458-9F053B800576}"/>
          </ac:spMkLst>
        </pc:spChg>
        <pc:spChg chg="add del mod">
          <ac:chgData name="Mélodie Mandolfo" userId="1841386722bed984" providerId="LiveId" clId="{D0FF7DD7-EDEE-40F1-95DA-B5876DAB7A27}" dt="2021-05-17T13:27:21.007" v="524" actId="478"/>
          <ac:spMkLst>
            <pc:docMk/>
            <pc:sldMk cId="1260347564" sldId="257"/>
            <ac:spMk id="8" creationId="{3ADE5028-B311-4A5B-8E50-600115EBE15A}"/>
          </ac:spMkLst>
        </pc:spChg>
        <pc:spChg chg="add mod">
          <ac:chgData name="Mélodie Mandolfo" userId="1841386722bed984" providerId="LiveId" clId="{D0FF7DD7-EDEE-40F1-95DA-B5876DAB7A27}" dt="2021-05-18T12:10:03.914" v="2136" actId="1076"/>
          <ac:spMkLst>
            <pc:docMk/>
            <pc:sldMk cId="1260347564" sldId="257"/>
            <ac:spMk id="11" creationId="{CEF80948-0AE0-4701-A435-640E1C778879}"/>
          </ac:spMkLst>
        </pc:spChg>
        <pc:picChg chg="add del mod">
          <ac:chgData name="Mélodie Mandolfo" userId="1841386722bed984" providerId="LiveId" clId="{D0FF7DD7-EDEE-40F1-95DA-B5876DAB7A27}" dt="2021-05-17T12:44:47.832" v="94" actId="478"/>
          <ac:picMkLst>
            <pc:docMk/>
            <pc:sldMk cId="1260347564" sldId="257"/>
            <ac:picMk id="10" creationId="{3B6FFC65-B4F1-4A21-B257-F9086FA54ABA}"/>
          </ac:picMkLst>
        </pc:picChg>
        <pc:picChg chg="add del mod">
          <ac:chgData name="Mélodie Mandolfo" userId="1841386722bed984" providerId="LiveId" clId="{D0FF7DD7-EDEE-40F1-95DA-B5876DAB7A27}" dt="2021-05-17T14:27:18.671" v="1473" actId="478"/>
          <ac:picMkLst>
            <pc:docMk/>
            <pc:sldMk cId="1260347564" sldId="257"/>
            <ac:picMk id="12" creationId="{C5941FA5-B7FE-459E-8235-FC4ED6EB0F23}"/>
          </ac:picMkLst>
        </pc:picChg>
      </pc:sldChg>
      <pc:sldChg chg="addSp delSp modSp new mod">
        <pc:chgData name="Mélodie Mandolfo" userId="1841386722bed984" providerId="LiveId" clId="{D0FF7DD7-EDEE-40F1-95DA-B5876DAB7A27}" dt="2021-05-17T13:55:23.984" v="910" actId="20577"/>
        <pc:sldMkLst>
          <pc:docMk/>
          <pc:sldMk cId="1745860815" sldId="258"/>
        </pc:sldMkLst>
        <pc:spChg chg="mod">
          <ac:chgData name="Mélodie Mandolfo" userId="1841386722bed984" providerId="LiveId" clId="{D0FF7DD7-EDEE-40F1-95DA-B5876DAB7A27}" dt="2021-05-17T13:53:39.085" v="886" actId="1076"/>
          <ac:spMkLst>
            <pc:docMk/>
            <pc:sldMk cId="1745860815" sldId="258"/>
            <ac:spMk id="2" creationId="{724E426B-2C55-4729-8C08-429FF2E9E19A}"/>
          </ac:spMkLst>
        </pc:spChg>
        <pc:spChg chg="del">
          <ac:chgData name="Mélodie Mandolfo" userId="1841386722bed984" providerId="LiveId" clId="{D0FF7DD7-EDEE-40F1-95DA-B5876DAB7A27}" dt="2021-05-17T13:11:12.031" v="108" actId="478"/>
          <ac:spMkLst>
            <pc:docMk/>
            <pc:sldMk cId="1745860815" sldId="258"/>
            <ac:spMk id="3" creationId="{272C41CB-96F3-474D-9D73-87A18C3C0670}"/>
          </ac:spMkLst>
        </pc:spChg>
        <pc:spChg chg="add del mod">
          <ac:chgData name="Mélodie Mandolfo" userId="1841386722bed984" providerId="LiveId" clId="{D0FF7DD7-EDEE-40F1-95DA-B5876DAB7A27}" dt="2021-05-17T13:27:24.520" v="525" actId="478"/>
          <ac:spMkLst>
            <pc:docMk/>
            <pc:sldMk cId="1745860815" sldId="258"/>
            <ac:spMk id="4" creationId="{98B82FEF-E9EB-44E7-AEB5-CF502A1A093B}"/>
          </ac:spMkLst>
        </pc:spChg>
        <pc:spChg chg="add del mod">
          <ac:chgData name="Mélodie Mandolfo" userId="1841386722bed984" providerId="LiveId" clId="{D0FF7DD7-EDEE-40F1-95DA-B5876DAB7A27}" dt="2021-05-17T13:27:24.520" v="525" actId="478"/>
          <ac:spMkLst>
            <pc:docMk/>
            <pc:sldMk cId="1745860815" sldId="258"/>
            <ac:spMk id="5" creationId="{10FD308E-8956-4751-BD20-405F75B42651}"/>
          </ac:spMkLst>
        </pc:spChg>
        <pc:spChg chg="add del mod">
          <ac:chgData name="Mélodie Mandolfo" userId="1841386722bed984" providerId="LiveId" clId="{D0FF7DD7-EDEE-40F1-95DA-B5876DAB7A27}" dt="2021-05-17T13:27:24.520" v="525" actId="478"/>
          <ac:spMkLst>
            <pc:docMk/>
            <pc:sldMk cId="1745860815" sldId="258"/>
            <ac:spMk id="6" creationId="{4DBF83EA-D606-45F8-AE00-390EA6B0E0D7}"/>
          </ac:spMkLst>
        </pc:spChg>
        <pc:spChg chg="add del mod">
          <ac:chgData name="Mélodie Mandolfo" userId="1841386722bed984" providerId="LiveId" clId="{D0FF7DD7-EDEE-40F1-95DA-B5876DAB7A27}" dt="2021-05-17T13:27:24.520" v="525" actId="478"/>
          <ac:spMkLst>
            <pc:docMk/>
            <pc:sldMk cId="1745860815" sldId="258"/>
            <ac:spMk id="7" creationId="{1F0D6DEA-0E97-4C9B-A792-D92487DB3024}"/>
          </ac:spMkLst>
        </pc:spChg>
        <pc:spChg chg="add mod">
          <ac:chgData name="Mélodie Mandolfo" userId="1841386722bed984" providerId="LiveId" clId="{D0FF7DD7-EDEE-40F1-95DA-B5876DAB7A27}" dt="2021-05-17T13:55:23.984" v="910" actId="20577"/>
          <ac:spMkLst>
            <pc:docMk/>
            <pc:sldMk cId="1745860815" sldId="258"/>
            <ac:spMk id="8" creationId="{68E79748-CDDB-4036-AFEF-A3F80F870A3F}"/>
          </ac:spMkLst>
        </pc:spChg>
      </pc:sldChg>
      <pc:sldChg chg="new del">
        <pc:chgData name="Mélodie Mandolfo" userId="1841386722bed984" providerId="LiveId" clId="{D0FF7DD7-EDEE-40F1-95DA-B5876DAB7A27}" dt="2021-05-17T13:10:52.273" v="96" actId="2696"/>
        <pc:sldMkLst>
          <pc:docMk/>
          <pc:sldMk cId="2640483109" sldId="258"/>
        </pc:sldMkLst>
      </pc:sldChg>
      <pc:sldChg chg="add del">
        <pc:chgData name="Mélodie Mandolfo" userId="1841386722bed984" providerId="LiveId" clId="{D0FF7DD7-EDEE-40F1-95DA-B5876DAB7A27}" dt="2021-05-18T12:05:09.304" v="1922" actId="2696"/>
        <pc:sldMkLst>
          <pc:docMk/>
          <pc:sldMk cId="695431951" sldId="259"/>
        </pc:sldMkLst>
      </pc:sldChg>
      <pc:sldChg chg="addSp delSp modSp new del mod">
        <pc:chgData name="Mélodie Mandolfo" userId="1841386722bed984" providerId="LiveId" clId="{D0FF7DD7-EDEE-40F1-95DA-B5876DAB7A27}" dt="2021-05-18T12:04:47.185" v="1883" actId="2696"/>
        <pc:sldMkLst>
          <pc:docMk/>
          <pc:sldMk cId="2458955893" sldId="259"/>
        </pc:sldMkLst>
        <pc:spChg chg="mod">
          <ac:chgData name="Mélodie Mandolfo" userId="1841386722bed984" providerId="LiveId" clId="{D0FF7DD7-EDEE-40F1-95DA-B5876DAB7A27}" dt="2021-05-17T13:59:42.064" v="1160" actId="1076"/>
          <ac:spMkLst>
            <pc:docMk/>
            <pc:sldMk cId="2458955893" sldId="259"/>
            <ac:spMk id="2" creationId="{460BCDC9-C2A1-446F-98E3-9E0A360DFDAC}"/>
          </ac:spMkLst>
        </pc:spChg>
        <pc:spChg chg="del">
          <ac:chgData name="Mélodie Mandolfo" userId="1841386722bed984" providerId="LiveId" clId="{D0FF7DD7-EDEE-40F1-95DA-B5876DAB7A27}" dt="2021-05-17T13:53:35.106" v="885" actId="478"/>
          <ac:spMkLst>
            <pc:docMk/>
            <pc:sldMk cId="2458955893" sldId="259"/>
            <ac:spMk id="3" creationId="{12CC60C2-BA67-4301-BF4F-E3C664E45994}"/>
          </ac:spMkLst>
        </pc:spChg>
        <pc:spChg chg="add mod">
          <ac:chgData name="Mélodie Mandolfo" userId="1841386722bed984" providerId="LiveId" clId="{D0FF7DD7-EDEE-40F1-95DA-B5876DAB7A27}" dt="2021-05-17T13:58:40.917" v="1138" actId="20577"/>
          <ac:spMkLst>
            <pc:docMk/>
            <pc:sldMk cId="2458955893" sldId="259"/>
            <ac:spMk id="4" creationId="{B3AE559B-F641-4EC8-9745-A2ACC092CF4D}"/>
          </ac:spMkLst>
        </pc:spChg>
      </pc:sldChg>
      <pc:sldChg chg="addSp modSp new mod">
        <pc:chgData name="Mélodie Mandolfo" userId="1841386722bed984" providerId="LiveId" clId="{D0FF7DD7-EDEE-40F1-95DA-B5876DAB7A27}" dt="2021-05-17T14:00:33.097" v="1175" actId="1076"/>
        <pc:sldMkLst>
          <pc:docMk/>
          <pc:sldMk cId="420023968" sldId="260"/>
        </pc:sldMkLst>
        <pc:spChg chg="add mod">
          <ac:chgData name="Mélodie Mandolfo" userId="1841386722bed984" providerId="LiveId" clId="{D0FF7DD7-EDEE-40F1-95DA-B5876DAB7A27}" dt="2021-05-17T13:59:34.099" v="1159" actId="207"/>
          <ac:spMkLst>
            <pc:docMk/>
            <pc:sldMk cId="420023968" sldId="260"/>
            <ac:spMk id="2" creationId="{B860DC16-E8AA-4C9F-B6C3-5927A58DED56}"/>
          </ac:spMkLst>
        </pc:spChg>
        <pc:picChg chg="add mod">
          <ac:chgData name="Mélodie Mandolfo" userId="1841386722bed984" providerId="LiveId" clId="{D0FF7DD7-EDEE-40F1-95DA-B5876DAB7A27}" dt="2021-05-17T14:00:19.177" v="1169" actId="1076"/>
          <ac:picMkLst>
            <pc:docMk/>
            <pc:sldMk cId="420023968" sldId="260"/>
            <ac:picMk id="4" creationId="{274AC7DB-4F58-4C43-9451-A1614F14DEC9}"/>
          </ac:picMkLst>
        </pc:picChg>
        <pc:picChg chg="add mod">
          <ac:chgData name="Mélodie Mandolfo" userId="1841386722bed984" providerId="LiveId" clId="{D0FF7DD7-EDEE-40F1-95DA-B5876DAB7A27}" dt="2021-05-17T14:00:20.905" v="1170" actId="1076"/>
          <ac:picMkLst>
            <pc:docMk/>
            <pc:sldMk cId="420023968" sldId="260"/>
            <ac:picMk id="6" creationId="{82F17239-3E01-4542-B3C4-F5AE8F37C9D1}"/>
          </ac:picMkLst>
        </pc:picChg>
        <pc:picChg chg="add mod">
          <ac:chgData name="Mélodie Mandolfo" userId="1841386722bed984" providerId="LiveId" clId="{D0FF7DD7-EDEE-40F1-95DA-B5876DAB7A27}" dt="2021-05-17T14:00:33.097" v="1175" actId="1076"/>
          <ac:picMkLst>
            <pc:docMk/>
            <pc:sldMk cId="420023968" sldId="260"/>
            <ac:picMk id="8" creationId="{1AF83AE4-78EB-4482-BDCD-85D0836130AD}"/>
          </ac:picMkLst>
        </pc:picChg>
      </pc:sldChg>
      <pc:sldChg chg="modSp new del mod">
        <pc:chgData name="Mélodie Mandolfo" userId="1841386722bed984" providerId="LiveId" clId="{D0FF7DD7-EDEE-40F1-95DA-B5876DAB7A27}" dt="2021-05-17T13:59:06.193" v="1141" actId="2696"/>
        <pc:sldMkLst>
          <pc:docMk/>
          <pc:sldMk cId="1479535520" sldId="260"/>
        </pc:sldMkLst>
        <pc:spChg chg="mod">
          <ac:chgData name="Mélodie Mandolfo" userId="1841386722bed984" providerId="LiveId" clId="{D0FF7DD7-EDEE-40F1-95DA-B5876DAB7A27}" dt="2021-05-17T13:59:00.720" v="1140" actId="1076"/>
          <ac:spMkLst>
            <pc:docMk/>
            <pc:sldMk cId="1479535520" sldId="260"/>
            <ac:spMk id="2" creationId="{7BE33173-9877-423A-B981-4B0EB77A0C9E}"/>
          </ac:spMkLst>
        </pc:spChg>
      </pc:sldChg>
      <pc:sldChg chg="addSp delSp modSp new mod">
        <pc:chgData name="Mélodie Mandolfo" userId="1841386722bed984" providerId="LiveId" clId="{D0FF7DD7-EDEE-40F1-95DA-B5876DAB7A27}" dt="2021-05-20T06:51:43.753" v="2511" actId="1076"/>
        <pc:sldMkLst>
          <pc:docMk/>
          <pc:sldMk cId="490065467" sldId="261"/>
        </pc:sldMkLst>
        <pc:spChg chg="mod">
          <ac:chgData name="Mélodie Mandolfo" userId="1841386722bed984" providerId="LiveId" clId="{D0FF7DD7-EDEE-40F1-95DA-B5876DAB7A27}" dt="2021-05-17T14:01:47.906" v="1201" actId="1076"/>
          <ac:spMkLst>
            <pc:docMk/>
            <pc:sldMk cId="490065467" sldId="261"/>
            <ac:spMk id="2" creationId="{906120B8-0AAD-4A38-A0A1-FC8A54C586E9}"/>
          </ac:spMkLst>
        </pc:spChg>
        <pc:spChg chg="mod">
          <ac:chgData name="Mélodie Mandolfo" userId="1841386722bed984" providerId="LiveId" clId="{D0FF7DD7-EDEE-40F1-95DA-B5876DAB7A27}" dt="2021-05-18T13:25:56.357" v="2503" actId="255"/>
          <ac:spMkLst>
            <pc:docMk/>
            <pc:sldMk cId="490065467" sldId="261"/>
            <ac:spMk id="3" creationId="{B6085879-2E6D-4A41-A512-028640122D46}"/>
          </ac:spMkLst>
        </pc:spChg>
        <pc:spChg chg="del">
          <ac:chgData name="Mélodie Mandolfo" userId="1841386722bed984" providerId="LiveId" clId="{D0FF7DD7-EDEE-40F1-95DA-B5876DAB7A27}" dt="2021-05-17T14:01:39.025" v="1198" actId="478"/>
          <ac:spMkLst>
            <pc:docMk/>
            <pc:sldMk cId="490065467" sldId="261"/>
            <ac:spMk id="4" creationId="{16AC7456-3612-4842-98BD-7809D3788B91}"/>
          </ac:spMkLst>
        </pc:spChg>
        <pc:spChg chg="add mod">
          <ac:chgData name="Mélodie Mandolfo" userId="1841386722bed984" providerId="LiveId" clId="{D0FF7DD7-EDEE-40F1-95DA-B5876DAB7A27}" dt="2021-05-18T06:44:45.964" v="1836" actId="1076"/>
          <ac:spMkLst>
            <pc:docMk/>
            <pc:sldMk cId="490065467" sldId="261"/>
            <ac:spMk id="5" creationId="{11A4D4FB-9385-4C6D-93B9-97633F70F2ED}"/>
          </ac:spMkLst>
        </pc:spChg>
        <pc:spChg chg="add mod">
          <ac:chgData name="Mélodie Mandolfo" userId="1841386722bed984" providerId="LiveId" clId="{D0FF7DD7-EDEE-40F1-95DA-B5876DAB7A27}" dt="2021-05-18T06:44:45.964" v="1836" actId="1076"/>
          <ac:spMkLst>
            <pc:docMk/>
            <pc:sldMk cId="490065467" sldId="261"/>
            <ac:spMk id="6" creationId="{E3EC2B8D-B7D3-4869-A237-C34EFD92623A}"/>
          </ac:spMkLst>
        </pc:spChg>
        <pc:spChg chg="add mod">
          <ac:chgData name="Mélodie Mandolfo" userId="1841386722bed984" providerId="LiveId" clId="{D0FF7DD7-EDEE-40F1-95DA-B5876DAB7A27}" dt="2021-05-18T13:12:19.669" v="2400" actId="1076"/>
          <ac:spMkLst>
            <pc:docMk/>
            <pc:sldMk cId="490065467" sldId="261"/>
            <ac:spMk id="7" creationId="{9A7EB76A-EC1D-49FE-B04E-3A8711C73390}"/>
          </ac:spMkLst>
        </pc:spChg>
        <pc:spChg chg="add mod">
          <ac:chgData name="Mélodie Mandolfo" userId="1841386722bed984" providerId="LiveId" clId="{D0FF7DD7-EDEE-40F1-95DA-B5876DAB7A27}" dt="2021-05-18T13:12:04.620" v="2397" actId="1076"/>
          <ac:spMkLst>
            <pc:docMk/>
            <pc:sldMk cId="490065467" sldId="261"/>
            <ac:spMk id="8" creationId="{0333910D-2103-487E-81EC-7737579C5C6A}"/>
          </ac:spMkLst>
        </pc:spChg>
        <pc:spChg chg="add mod">
          <ac:chgData name="Mélodie Mandolfo" userId="1841386722bed984" providerId="LiveId" clId="{D0FF7DD7-EDEE-40F1-95DA-B5876DAB7A27}" dt="2021-05-18T13:26:23.017" v="2507" actId="207"/>
          <ac:spMkLst>
            <pc:docMk/>
            <pc:sldMk cId="490065467" sldId="261"/>
            <ac:spMk id="9" creationId="{211FCA50-F8F7-4311-A8DD-6AB84948FAAC}"/>
          </ac:spMkLst>
        </pc:spChg>
        <pc:spChg chg="add mod">
          <ac:chgData name="Mélodie Mandolfo" userId="1841386722bed984" providerId="LiveId" clId="{D0FF7DD7-EDEE-40F1-95DA-B5876DAB7A27}" dt="2021-05-18T12:09:45.804" v="2133" actId="113"/>
          <ac:spMkLst>
            <pc:docMk/>
            <pc:sldMk cId="490065467" sldId="261"/>
            <ac:spMk id="10" creationId="{F66EC0B8-9BE3-48A9-AD6D-B97C4F9D4BA9}"/>
          </ac:spMkLst>
        </pc:spChg>
        <pc:spChg chg="add mod">
          <ac:chgData name="Mélodie Mandolfo" userId="1841386722bed984" providerId="LiveId" clId="{D0FF7DD7-EDEE-40F1-95DA-B5876DAB7A27}" dt="2021-05-18T13:12:25.725" v="2401" actId="1076"/>
          <ac:spMkLst>
            <pc:docMk/>
            <pc:sldMk cId="490065467" sldId="261"/>
            <ac:spMk id="12" creationId="{376AD93D-A128-482D-BB61-3808616539CC}"/>
          </ac:spMkLst>
        </pc:spChg>
        <pc:spChg chg="add mod">
          <ac:chgData name="Mélodie Mandolfo" userId="1841386722bed984" providerId="LiveId" clId="{D0FF7DD7-EDEE-40F1-95DA-B5876DAB7A27}" dt="2021-05-20T06:51:43.753" v="2511" actId="1076"/>
          <ac:spMkLst>
            <pc:docMk/>
            <pc:sldMk cId="490065467" sldId="261"/>
            <ac:spMk id="14" creationId="{8259E389-A4CE-4B42-8CBA-D1ED09A50888}"/>
          </ac:spMkLst>
        </pc:spChg>
        <pc:spChg chg="add mod">
          <ac:chgData name="Mélodie Mandolfo" userId="1841386722bed984" providerId="LiveId" clId="{D0FF7DD7-EDEE-40F1-95DA-B5876DAB7A27}" dt="2021-05-18T13:12:35.532" v="2403" actId="1076"/>
          <ac:spMkLst>
            <pc:docMk/>
            <pc:sldMk cId="490065467" sldId="261"/>
            <ac:spMk id="16" creationId="{FF131839-6737-4524-B8EF-C6B6BAE33F78}"/>
          </ac:spMkLst>
        </pc:spChg>
        <pc:spChg chg="add mod">
          <ac:chgData name="Mélodie Mandolfo" userId="1841386722bed984" providerId="LiveId" clId="{D0FF7DD7-EDEE-40F1-95DA-B5876DAB7A27}" dt="2021-05-18T13:12:40.125" v="2404" actId="1076"/>
          <ac:spMkLst>
            <pc:docMk/>
            <pc:sldMk cId="490065467" sldId="261"/>
            <ac:spMk id="18" creationId="{0EA20270-581C-4764-AAA0-7625B622BBA6}"/>
          </ac:spMkLst>
        </pc:spChg>
        <pc:cxnChg chg="add mod">
          <ac:chgData name="Mélodie Mandolfo" userId="1841386722bed984" providerId="LiveId" clId="{D0FF7DD7-EDEE-40F1-95DA-B5876DAB7A27}" dt="2021-05-18T06:44:45.964" v="1836" actId="1076"/>
          <ac:cxnSpMkLst>
            <pc:docMk/>
            <pc:sldMk cId="490065467" sldId="261"/>
            <ac:cxnSpMk id="20" creationId="{6555CEF4-CE74-49D0-ACDE-079F14531C8B}"/>
          </ac:cxnSpMkLst>
        </pc:cxnChg>
        <pc:cxnChg chg="add mod">
          <ac:chgData name="Mélodie Mandolfo" userId="1841386722bed984" providerId="LiveId" clId="{D0FF7DD7-EDEE-40F1-95DA-B5876DAB7A27}" dt="2021-05-18T06:44:45.964" v="1836" actId="1076"/>
          <ac:cxnSpMkLst>
            <pc:docMk/>
            <pc:sldMk cId="490065467" sldId="261"/>
            <ac:cxnSpMk id="22" creationId="{9971C5F9-DD4F-4F65-BF2B-6AD5AFCEF53F}"/>
          </ac:cxnSpMkLst>
        </pc:cxnChg>
        <pc:cxnChg chg="add mod">
          <ac:chgData name="Mélodie Mandolfo" userId="1841386722bed984" providerId="LiveId" clId="{D0FF7DD7-EDEE-40F1-95DA-B5876DAB7A27}" dt="2021-05-18T06:44:45.964" v="1836" actId="1076"/>
          <ac:cxnSpMkLst>
            <pc:docMk/>
            <pc:sldMk cId="490065467" sldId="261"/>
            <ac:cxnSpMk id="24" creationId="{A1C11442-7B64-48DA-8835-9A892944514A}"/>
          </ac:cxnSpMkLst>
        </pc:cxnChg>
        <pc:cxnChg chg="add mod">
          <ac:chgData name="Mélodie Mandolfo" userId="1841386722bed984" providerId="LiveId" clId="{D0FF7DD7-EDEE-40F1-95DA-B5876DAB7A27}" dt="2021-05-18T06:44:45.964" v="1836" actId="1076"/>
          <ac:cxnSpMkLst>
            <pc:docMk/>
            <pc:sldMk cId="490065467" sldId="261"/>
            <ac:cxnSpMk id="27" creationId="{64C381F4-3560-44F9-B9E5-2CA531A3EA39}"/>
          </ac:cxnSpMkLst>
        </pc:cxnChg>
      </pc:sldChg>
      <pc:sldChg chg="addSp delSp modSp new mod">
        <pc:chgData name="Mélodie Mandolfo" userId="1841386722bed984" providerId="LiveId" clId="{D0FF7DD7-EDEE-40F1-95DA-B5876DAB7A27}" dt="2021-05-18T12:08:19.187" v="2109" actId="207"/>
        <pc:sldMkLst>
          <pc:docMk/>
          <pc:sldMk cId="2762028743" sldId="262"/>
        </pc:sldMkLst>
        <pc:spChg chg="mod">
          <ac:chgData name="Mélodie Mandolfo" userId="1841386722bed984" providerId="LiveId" clId="{D0FF7DD7-EDEE-40F1-95DA-B5876DAB7A27}" dt="2021-05-17T14:05:52.340" v="1297" actId="1076"/>
          <ac:spMkLst>
            <pc:docMk/>
            <pc:sldMk cId="2762028743" sldId="262"/>
            <ac:spMk id="2" creationId="{42C5A596-7FC1-431C-8859-72FEFFAE02A9}"/>
          </ac:spMkLst>
        </pc:spChg>
        <pc:spChg chg="del">
          <ac:chgData name="Mélodie Mandolfo" userId="1841386722bed984" providerId="LiveId" clId="{D0FF7DD7-EDEE-40F1-95DA-B5876DAB7A27}" dt="2021-05-17T14:06:25.646" v="1338" actId="478"/>
          <ac:spMkLst>
            <pc:docMk/>
            <pc:sldMk cId="2762028743" sldId="262"/>
            <ac:spMk id="3" creationId="{2BD7F5D5-4419-4C27-AECF-7648D979113D}"/>
          </ac:spMkLst>
        </pc:spChg>
        <pc:spChg chg="mod">
          <ac:chgData name="Mélodie Mandolfo" userId="1841386722bed984" providerId="LiveId" clId="{D0FF7DD7-EDEE-40F1-95DA-B5876DAB7A27}" dt="2021-05-18T12:08:19.187" v="2109" actId="207"/>
          <ac:spMkLst>
            <pc:docMk/>
            <pc:sldMk cId="2762028743" sldId="262"/>
            <ac:spMk id="4" creationId="{C3EE5380-52DC-4818-ABFD-3B5A5960A8B6}"/>
          </ac:spMkLst>
        </pc:spChg>
        <pc:spChg chg="add mod">
          <ac:chgData name="Mélodie Mandolfo" userId="1841386722bed984" providerId="LiveId" clId="{D0FF7DD7-EDEE-40F1-95DA-B5876DAB7A27}" dt="2021-05-17T14:07:52.941" v="1354" actId="14100"/>
          <ac:spMkLst>
            <pc:docMk/>
            <pc:sldMk cId="2762028743" sldId="262"/>
            <ac:spMk id="5" creationId="{3AFFDE30-653B-4584-AC51-B7B784A8DB13}"/>
          </ac:spMkLst>
        </pc:spChg>
        <pc:spChg chg="add mod">
          <ac:chgData name="Mélodie Mandolfo" userId="1841386722bed984" providerId="LiveId" clId="{D0FF7DD7-EDEE-40F1-95DA-B5876DAB7A27}" dt="2021-05-17T14:35:46.933" v="1637" actId="207"/>
          <ac:spMkLst>
            <pc:docMk/>
            <pc:sldMk cId="2762028743" sldId="262"/>
            <ac:spMk id="12" creationId="{473C1C6E-53DC-4AB2-B003-127922D7B2F4}"/>
          </ac:spMkLst>
        </pc:spChg>
        <pc:spChg chg="add mod">
          <ac:chgData name="Mélodie Mandolfo" userId="1841386722bed984" providerId="LiveId" clId="{D0FF7DD7-EDEE-40F1-95DA-B5876DAB7A27}" dt="2021-05-17T14:35:50.552" v="1638" actId="207"/>
          <ac:spMkLst>
            <pc:docMk/>
            <pc:sldMk cId="2762028743" sldId="262"/>
            <ac:spMk id="13" creationId="{DC10A91D-C462-41A3-B167-3E903650F411}"/>
          </ac:spMkLst>
        </pc:spChg>
        <pc:picChg chg="add mod">
          <ac:chgData name="Mélodie Mandolfo" userId="1841386722bed984" providerId="LiveId" clId="{D0FF7DD7-EDEE-40F1-95DA-B5876DAB7A27}" dt="2021-05-17T14:08:35.173" v="1381" actId="1076"/>
          <ac:picMkLst>
            <pc:docMk/>
            <pc:sldMk cId="2762028743" sldId="262"/>
            <ac:picMk id="7" creationId="{2C050BC9-0CF3-4FE8-A27D-AD07CAC1F078}"/>
          </ac:picMkLst>
        </pc:picChg>
        <pc:picChg chg="add mod">
          <ac:chgData name="Mélodie Mandolfo" userId="1841386722bed984" providerId="LiveId" clId="{D0FF7DD7-EDEE-40F1-95DA-B5876DAB7A27}" dt="2021-05-17T14:07:57.757" v="1355" actId="1076"/>
          <ac:picMkLst>
            <pc:docMk/>
            <pc:sldMk cId="2762028743" sldId="262"/>
            <ac:picMk id="9" creationId="{AB6DAA2F-A456-4052-A353-F35B4AE122FC}"/>
          </ac:picMkLst>
        </pc:picChg>
        <pc:picChg chg="add mod">
          <ac:chgData name="Mélodie Mandolfo" userId="1841386722bed984" providerId="LiveId" clId="{D0FF7DD7-EDEE-40F1-95DA-B5876DAB7A27}" dt="2021-05-17T14:07:32.093" v="1352" actId="1076"/>
          <ac:picMkLst>
            <pc:docMk/>
            <pc:sldMk cId="2762028743" sldId="262"/>
            <ac:picMk id="11" creationId="{44042917-E9AD-4062-97AE-F53EBD7B6D8F}"/>
          </ac:picMkLst>
        </pc:picChg>
        <pc:picChg chg="add del mod">
          <ac:chgData name="Mélodie Mandolfo" userId="1841386722bed984" providerId="LiveId" clId="{D0FF7DD7-EDEE-40F1-95DA-B5876DAB7A27}" dt="2021-05-17T14:17:41.909" v="1398" actId="478"/>
          <ac:picMkLst>
            <pc:docMk/>
            <pc:sldMk cId="2762028743" sldId="262"/>
            <ac:picMk id="15" creationId="{8405F20C-5C33-4831-864C-361C02955D0B}"/>
          </ac:picMkLst>
        </pc:picChg>
        <pc:picChg chg="add del mod">
          <ac:chgData name="Mélodie Mandolfo" userId="1841386722bed984" providerId="LiveId" clId="{D0FF7DD7-EDEE-40F1-95DA-B5876DAB7A27}" dt="2021-05-17T14:17:55.043" v="1401" actId="478"/>
          <ac:picMkLst>
            <pc:docMk/>
            <pc:sldMk cId="2762028743" sldId="262"/>
            <ac:picMk id="17" creationId="{6E9197E2-952A-423E-9F2B-CBF0404F7CB4}"/>
          </ac:picMkLst>
        </pc:picChg>
        <pc:picChg chg="add del mod">
          <ac:chgData name="Mélodie Mandolfo" userId="1841386722bed984" providerId="LiveId" clId="{D0FF7DD7-EDEE-40F1-95DA-B5876DAB7A27}" dt="2021-05-17T14:19:06.436" v="1404" actId="478"/>
          <ac:picMkLst>
            <pc:docMk/>
            <pc:sldMk cId="2762028743" sldId="262"/>
            <ac:picMk id="19" creationId="{5112685E-6DA7-4DC1-83D9-62FC4970D848}"/>
          </ac:picMkLst>
        </pc:picChg>
        <pc:picChg chg="add mod">
          <ac:chgData name="Mélodie Mandolfo" userId="1841386722bed984" providerId="LiveId" clId="{D0FF7DD7-EDEE-40F1-95DA-B5876DAB7A27}" dt="2021-05-17T14:20:34.300" v="1406" actId="1076"/>
          <ac:picMkLst>
            <pc:docMk/>
            <pc:sldMk cId="2762028743" sldId="262"/>
            <ac:picMk id="21" creationId="{17CECC1D-8333-4F88-9511-CCF5E7670858}"/>
          </ac:picMkLst>
        </pc:picChg>
      </pc:sldChg>
      <pc:sldChg chg="addSp delSp modSp new mod">
        <pc:chgData name="Mélodie Mandolfo" userId="1841386722bed984" providerId="LiveId" clId="{D0FF7DD7-EDEE-40F1-95DA-B5876DAB7A27}" dt="2021-05-20T09:44:46.778" v="3221" actId="207"/>
        <pc:sldMkLst>
          <pc:docMk/>
          <pc:sldMk cId="1764179735" sldId="263"/>
        </pc:sldMkLst>
        <pc:spChg chg="mod">
          <ac:chgData name="Mélodie Mandolfo" userId="1841386722bed984" providerId="LiveId" clId="{D0FF7DD7-EDEE-40F1-95DA-B5876DAB7A27}" dt="2021-05-18T12:09:39.237" v="2132" actId="113"/>
          <ac:spMkLst>
            <pc:docMk/>
            <pc:sldMk cId="1764179735" sldId="263"/>
            <ac:spMk id="2" creationId="{BD3616C8-08DB-4BDA-9B1C-61BAB6B98778}"/>
          </ac:spMkLst>
        </pc:spChg>
        <pc:spChg chg="add mod">
          <ac:chgData name="Mélodie Mandolfo" userId="1841386722bed984" providerId="LiveId" clId="{D0FF7DD7-EDEE-40F1-95DA-B5876DAB7A27}" dt="2021-05-18T12:09:13.946" v="2127" actId="207"/>
          <ac:spMkLst>
            <pc:docMk/>
            <pc:sldMk cId="1764179735" sldId="263"/>
            <ac:spMk id="3" creationId="{0E435F60-8B83-4F48-AFD9-7AC4C04B8A66}"/>
          </ac:spMkLst>
        </pc:spChg>
        <pc:spChg chg="del">
          <ac:chgData name="Mélodie Mandolfo" userId="1841386722bed984" providerId="LiveId" clId="{D0FF7DD7-EDEE-40F1-95DA-B5876DAB7A27}" dt="2021-05-17T14:26:32.955" v="1466" actId="478"/>
          <ac:spMkLst>
            <pc:docMk/>
            <pc:sldMk cId="1764179735" sldId="263"/>
            <ac:spMk id="3" creationId="{EBB4D6B0-019B-4FA5-859F-0EF9E39EEF82}"/>
          </ac:spMkLst>
        </pc:spChg>
        <pc:spChg chg="add mod">
          <ac:chgData name="Mélodie Mandolfo" userId="1841386722bed984" providerId="LiveId" clId="{D0FF7DD7-EDEE-40F1-95DA-B5876DAB7A27}" dt="2021-05-20T09:40:07.686" v="3182" actId="1076"/>
          <ac:spMkLst>
            <pc:docMk/>
            <pc:sldMk cId="1764179735" sldId="263"/>
            <ac:spMk id="4" creationId="{6112B92D-940F-41B9-955A-5AD50745BF94}"/>
          </ac:spMkLst>
        </pc:spChg>
        <pc:spChg chg="del">
          <ac:chgData name="Mélodie Mandolfo" userId="1841386722bed984" providerId="LiveId" clId="{D0FF7DD7-EDEE-40F1-95DA-B5876DAB7A27}" dt="2021-05-17T14:26:27.703" v="1464" actId="478"/>
          <ac:spMkLst>
            <pc:docMk/>
            <pc:sldMk cId="1764179735" sldId="263"/>
            <ac:spMk id="4" creationId="{D16A335C-EC49-4ACE-AC44-35ED14DB85E2}"/>
          </ac:spMkLst>
        </pc:spChg>
        <pc:spChg chg="add mod">
          <ac:chgData name="Mélodie Mandolfo" userId="1841386722bed984" providerId="LiveId" clId="{D0FF7DD7-EDEE-40F1-95DA-B5876DAB7A27}" dt="2021-05-20T09:42:07.247" v="3208" actId="1076"/>
          <ac:spMkLst>
            <pc:docMk/>
            <pc:sldMk cId="1764179735" sldId="263"/>
            <ac:spMk id="5" creationId="{B6B85FC8-3254-4FA1-A2F0-E9A0186C1FA8}"/>
          </ac:spMkLst>
        </pc:spChg>
        <pc:spChg chg="add del mod">
          <ac:chgData name="Mélodie Mandolfo" userId="1841386722bed984" providerId="LiveId" clId="{D0FF7DD7-EDEE-40F1-95DA-B5876DAB7A27}" dt="2021-05-18T13:02:54.235" v="2168" actId="478"/>
          <ac:spMkLst>
            <pc:docMk/>
            <pc:sldMk cId="1764179735" sldId="263"/>
            <ac:spMk id="6" creationId="{C8B3305A-F60D-4C0C-8C97-BAE02361CCCF}"/>
          </ac:spMkLst>
        </pc:spChg>
        <pc:spChg chg="add del mod">
          <ac:chgData name="Mélodie Mandolfo" userId="1841386722bed984" providerId="LiveId" clId="{D0FF7DD7-EDEE-40F1-95DA-B5876DAB7A27}" dt="2021-05-18T13:05:00.466" v="2195" actId="478"/>
          <ac:spMkLst>
            <pc:docMk/>
            <pc:sldMk cId="1764179735" sldId="263"/>
            <ac:spMk id="11" creationId="{F4B390D9-BFDB-4230-899C-215EBFD8787B}"/>
          </ac:spMkLst>
        </pc:spChg>
        <pc:spChg chg="add del mod">
          <ac:chgData name="Mélodie Mandolfo" userId="1841386722bed984" providerId="LiveId" clId="{D0FF7DD7-EDEE-40F1-95DA-B5876DAB7A27}" dt="2021-05-18T13:04:55.765" v="2193" actId="478"/>
          <ac:spMkLst>
            <pc:docMk/>
            <pc:sldMk cId="1764179735" sldId="263"/>
            <ac:spMk id="12" creationId="{2BA709A3-3D46-410C-9262-4628A47C813B}"/>
          </ac:spMkLst>
        </pc:spChg>
        <pc:spChg chg="add del mod">
          <ac:chgData name="Mélodie Mandolfo" userId="1841386722bed984" providerId="LiveId" clId="{D0FF7DD7-EDEE-40F1-95DA-B5876DAB7A27}" dt="2021-05-17T14:29:29.681" v="1534" actId="478"/>
          <ac:spMkLst>
            <pc:docMk/>
            <pc:sldMk cId="1764179735" sldId="263"/>
            <ac:spMk id="13" creationId="{075A5F20-A764-4626-BCDC-5322062D3A90}"/>
          </ac:spMkLst>
        </pc:spChg>
        <pc:spChg chg="add del mod">
          <ac:chgData name="Mélodie Mandolfo" userId="1841386722bed984" providerId="LiveId" clId="{D0FF7DD7-EDEE-40F1-95DA-B5876DAB7A27}" dt="2021-05-18T13:07:32.875" v="2262" actId="478"/>
          <ac:spMkLst>
            <pc:docMk/>
            <pc:sldMk cId="1764179735" sldId="263"/>
            <ac:spMk id="16" creationId="{32B8E3D1-5298-4082-88D0-3CB271F0B37E}"/>
          </ac:spMkLst>
        </pc:spChg>
        <pc:spChg chg="add mod">
          <ac:chgData name="Mélodie Mandolfo" userId="1841386722bed984" providerId="LiveId" clId="{D0FF7DD7-EDEE-40F1-95DA-B5876DAB7A27}" dt="2021-05-20T09:35:13.267" v="3131" actId="1076"/>
          <ac:spMkLst>
            <pc:docMk/>
            <pc:sldMk cId="1764179735" sldId="263"/>
            <ac:spMk id="17" creationId="{D4D18C3B-BA70-420E-9FEE-461770D4A465}"/>
          </ac:spMkLst>
        </pc:spChg>
        <pc:spChg chg="add del mod">
          <ac:chgData name="Mélodie Mandolfo" userId="1841386722bed984" providerId="LiveId" clId="{D0FF7DD7-EDEE-40F1-95DA-B5876DAB7A27}" dt="2021-05-18T13:05:01.218" v="2196" actId="478"/>
          <ac:spMkLst>
            <pc:docMk/>
            <pc:sldMk cId="1764179735" sldId="263"/>
            <ac:spMk id="22" creationId="{1A6C5D5C-82F2-473C-B700-865B0DA8BBF0}"/>
          </ac:spMkLst>
        </pc:spChg>
        <pc:spChg chg="add del mod">
          <ac:chgData name="Mélodie Mandolfo" userId="1841386722bed984" providerId="LiveId" clId="{D0FF7DD7-EDEE-40F1-95DA-B5876DAB7A27}" dt="2021-05-18T13:03:55.234" v="2185" actId="478"/>
          <ac:spMkLst>
            <pc:docMk/>
            <pc:sldMk cId="1764179735" sldId="263"/>
            <ac:spMk id="23" creationId="{33BEAB3B-F28B-45EF-B59F-E667FCDC968A}"/>
          </ac:spMkLst>
        </pc:spChg>
        <pc:spChg chg="add mod">
          <ac:chgData name="Mélodie Mandolfo" userId="1841386722bed984" providerId="LiveId" clId="{D0FF7DD7-EDEE-40F1-95DA-B5876DAB7A27}" dt="2021-05-20T09:41:35.287" v="3203" actId="1076"/>
          <ac:spMkLst>
            <pc:docMk/>
            <pc:sldMk cId="1764179735" sldId="263"/>
            <ac:spMk id="36" creationId="{6CC136BC-3AEC-4F03-B299-9B14EB456EE3}"/>
          </ac:spMkLst>
        </pc:spChg>
        <pc:spChg chg="add del mod">
          <ac:chgData name="Mélodie Mandolfo" userId="1841386722bed984" providerId="LiveId" clId="{D0FF7DD7-EDEE-40F1-95DA-B5876DAB7A27}" dt="2021-05-18T13:07:32.875" v="2262" actId="478"/>
          <ac:spMkLst>
            <pc:docMk/>
            <pc:sldMk cId="1764179735" sldId="263"/>
            <ac:spMk id="39" creationId="{D6E2C9E6-2DAC-40DD-AF40-824448C25311}"/>
          </ac:spMkLst>
        </pc:spChg>
        <pc:spChg chg="add del mod">
          <ac:chgData name="Mélodie Mandolfo" userId="1841386722bed984" providerId="LiveId" clId="{D0FF7DD7-EDEE-40F1-95DA-B5876DAB7A27}" dt="2021-05-18T13:07:32.875" v="2262" actId="478"/>
          <ac:spMkLst>
            <pc:docMk/>
            <pc:sldMk cId="1764179735" sldId="263"/>
            <ac:spMk id="40" creationId="{8BD16B0C-C41F-4D4A-8922-B0ADF57A0E0D}"/>
          </ac:spMkLst>
        </pc:spChg>
        <pc:spChg chg="add del mod">
          <ac:chgData name="Mélodie Mandolfo" userId="1841386722bed984" providerId="LiveId" clId="{D0FF7DD7-EDEE-40F1-95DA-B5876DAB7A27}" dt="2021-05-20T07:31:51.842" v="2531" actId="478"/>
          <ac:spMkLst>
            <pc:docMk/>
            <pc:sldMk cId="1764179735" sldId="263"/>
            <ac:spMk id="41" creationId="{D4F3B22B-4C1E-4C20-BE2B-8413C6E84188}"/>
          </ac:spMkLst>
        </pc:spChg>
        <pc:spChg chg="add mod">
          <ac:chgData name="Mélodie Mandolfo" userId="1841386722bed984" providerId="LiveId" clId="{D0FF7DD7-EDEE-40F1-95DA-B5876DAB7A27}" dt="2021-05-20T09:44:36.954" v="3218" actId="207"/>
          <ac:spMkLst>
            <pc:docMk/>
            <pc:sldMk cId="1764179735" sldId="263"/>
            <ac:spMk id="42" creationId="{949B529B-2F47-4EBB-B58F-F22CB9FD7224}"/>
          </ac:spMkLst>
        </pc:spChg>
        <pc:spChg chg="add del mod">
          <ac:chgData name="Mélodie Mandolfo" userId="1841386722bed984" providerId="LiveId" clId="{D0FF7DD7-EDEE-40F1-95DA-B5876DAB7A27}" dt="2021-05-20T07:31:52.798" v="2532" actId="478"/>
          <ac:spMkLst>
            <pc:docMk/>
            <pc:sldMk cId="1764179735" sldId="263"/>
            <ac:spMk id="43" creationId="{E75C1C72-37DC-4DB8-8546-EBF8F83B62F0}"/>
          </ac:spMkLst>
        </pc:spChg>
        <pc:spChg chg="add del mod">
          <ac:chgData name="Mélodie Mandolfo" userId="1841386722bed984" providerId="LiveId" clId="{D0FF7DD7-EDEE-40F1-95DA-B5876DAB7A27}" dt="2021-05-20T07:31:58.623" v="2539" actId="478"/>
          <ac:spMkLst>
            <pc:docMk/>
            <pc:sldMk cId="1764179735" sldId="263"/>
            <ac:spMk id="44" creationId="{8B3C76DA-860F-4274-9756-09CE588B1FC3}"/>
          </ac:spMkLst>
        </pc:spChg>
        <pc:spChg chg="add del mod">
          <ac:chgData name="Mélodie Mandolfo" userId="1841386722bed984" providerId="LiveId" clId="{D0FF7DD7-EDEE-40F1-95DA-B5876DAB7A27}" dt="2021-05-20T07:31:54.289" v="2534" actId="478"/>
          <ac:spMkLst>
            <pc:docMk/>
            <pc:sldMk cId="1764179735" sldId="263"/>
            <ac:spMk id="45" creationId="{E3E6C333-2594-493D-B6F0-7A37B4E22B88}"/>
          </ac:spMkLst>
        </pc:spChg>
        <pc:spChg chg="add del mod">
          <ac:chgData name="Mélodie Mandolfo" userId="1841386722bed984" providerId="LiveId" clId="{D0FF7DD7-EDEE-40F1-95DA-B5876DAB7A27}" dt="2021-05-20T07:31:57.109" v="2537" actId="478"/>
          <ac:spMkLst>
            <pc:docMk/>
            <pc:sldMk cId="1764179735" sldId="263"/>
            <ac:spMk id="46" creationId="{99EC4767-2F3F-49B4-8441-109FA3DD1F42}"/>
          </ac:spMkLst>
        </pc:spChg>
        <pc:spChg chg="add mod">
          <ac:chgData name="Mélodie Mandolfo" userId="1841386722bed984" providerId="LiveId" clId="{D0FF7DD7-EDEE-40F1-95DA-B5876DAB7A27}" dt="2021-05-20T09:44:43.897" v="3220" actId="207"/>
          <ac:spMkLst>
            <pc:docMk/>
            <pc:sldMk cId="1764179735" sldId="263"/>
            <ac:spMk id="47" creationId="{F79AADB7-932C-4F78-884E-67D40A15798A}"/>
          </ac:spMkLst>
        </pc:spChg>
        <pc:spChg chg="add mod">
          <ac:chgData name="Mélodie Mandolfo" userId="1841386722bed984" providerId="LiveId" clId="{D0FF7DD7-EDEE-40F1-95DA-B5876DAB7A27}" dt="2021-05-20T09:44:34.265" v="3217" actId="207"/>
          <ac:spMkLst>
            <pc:docMk/>
            <pc:sldMk cId="1764179735" sldId="263"/>
            <ac:spMk id="48" creationId="{D8F5141A-8D89-4769-A5C6-CCE7FC3A07B6}"/>
          </ac:spMkLst>
        </pc:spChg>
        <pc:spChg chg="add mod">
          <ac:chgData name="Mélodie Mandolfo" userId="1841386722bed984" providerId="LiveId" clId="{D0FF7DD7-EDEE-40F1-95DA-B5876DAB7A27}" dt="2021-05-20T09:44:40.545" v="3219" actId="207"/>
          <ac:spMkLst>
            <pc:docMk/>
            <pc:sldMk cId="1764179735" sldId="263"/>
            <ac:spMk id="49" creationId="{EA0FFDA4-9801-4998-9F1B-DB08829A1419}"/>
          </ac:spMkLst>
        </pc:spChg>
        <pc:spChg chg="add mod">
          <ac:chgData name="Mélodie Mandolfo" userId="1841386722bed984" providerId="LiveId" clId="{D0FF7DD7-EDEE-40F1-95DA-B5876DAB7A27}" dt="2021-05-20T09:44:46.778" v="3221" actId="207"/>
          <ac:spMkLst>
            <pc:docMk/>
            <pc:sldMk cId="1764179735" sldId="263"/>
            <ac:spMk id="50" creationId="{A310F66E-0BFE-4699-AE11-FCC27DA0CD89}"/>
          </ac:spMkLst>
        </pc:spChg>
        <pc:spChg chg="add mod">
          <ac:chgData name="Mélodie Mandolfo" userId="1841386722bed984" providerId="LiveId" clId="{D0FF7DD7-EDEE-40F1-95DA-B5876DAB7A27}" dt="2021-05-20T09:41:09.447" v="3197" actId="1076"/>
          <ac:spMkLst>
            <pc:docMk/>
            <pc:sldMk cId="1764179735" sldId="263"/>
            <ac:spMk id="52" creationId="{C48CF4D6-4162-4186-A039-854D1AB00688}"/>
          </ac:spMkLst>
        </pc:spChg>
        <pc:spChg chg="add mod ord">
          <ac:chgData name="Mélodie Mandolfo" userId="1841386722bed984" providerId="LiveId" clId="{D0FF7DD7-EDEE-40F1-95DA-B5876DAB7A27}" dt="2021-05-20T09:41:31.999" v="3202" actId="1076"/>
          <ac:spMkLst>
            <pc:docMk/>
            <pc:sldMk cId="1764179735" sldId="263"/>
            <ac:spMk id="66" creationId="{0013CF1B-1829-4272-A9B1-05640E664CB6}"/>
          </ac:spMkLst>
        </pc:spChg>
        <pc:spChg chg="add mod">
          <ac:chgData name="Mélodie Mandolfo" userId="1841386722bed984" providerId="LiveId" clId="{D0FF7DD7-EDEE-40F1-95DA-B5876DAB7A27}" dt="2021-05-20T09:39:06.449" v="3172" actId="207"/>
          <ac:spMkLst>
            <pc:docMk/>
            <pc:sldMk cId="1764179735" sldId="263"/>
            <ac:spMk id="67" creationId="{485EA301-32F7-47F3-BA56-FEDBFC82C2FB}"/>
          </ac:spMkLst>
        </pc:spChg>
        <pc:spChg chg="add mod">
          <ac:chgData name="Mélodie Mandolfo" userId="1841386722bed984" providerId="LiveId" clId="{D0FF7DD7-EDEE-40F1-95DA-B5876DAB7A27}" dt="2021-05-20T09:41:48.543" v="3206" actId="1076"/>
          <ac:spMkLst>
            <pc:docMk/>
            <pc:sldMk cId="1764179735" sldId="263"/>
            <ac:spMk id="68" creationId="{A30CF85D-42D6-43E8-A320-C299556477BD}"/>
          </ac:spMkLst>
        </pc:spChg>
        <pc:spChg chg="add mod">
          <ac:chgData name="Mélodie Mandolfo" userId="1841386722bed984" providerId="LiveId" clId="{D0FF7DD7-EDEE-40F1-95DA-B5876DAB7A27}" dt="2021-05-20T09:41:57.279" v="3207" actId="1076"/>
          <ac:spMkLst>
            <pc:docMk/>
            <pc:sldMk cId="1764179735" sldId="263"/>
            <ac:spMk id="69" creationId="{A0E43F16-A391-46CE-9F3F-578A3613A584}"/>
          </ac:spMkLst>
        </pc:spChg>
        <pc:spChg chg="add mod">
          <ac:chgData name="Mélodie Mandolfo" userId="1841386722bed984" providerId="LiveId" clId="{D0FF7DD7-EDEE-40F1-95DA-B5876DAB7A27}" dt="2021-05-20T09:40:32.841" v="3191" actId="20577"/>
          <ac:spMkLst>
            <pc:docMk/>
            <pc:sldMk cId="1764179735" sldId="263"/>
            <ac:spMk id="70" creationId="{EC41E3B1-EBAA-45DD-8AB7-609FFF5FDDC5}"/>
          </ac:spMkLst>
        </pc:spChg>
        <pc:spChg chg="add mod">
          <ac:chgData name="Mélodie Mandolfo" userId="1841386722bed984" providerId="LiveId" clId="{D0FF7DD7-EDEE-40F1-95DA-B5876DAB7A27}" dt="2021-05-20T09:40:30.280" v="3190" actId="207"/>
          <ac:spMkLst>
            <pc:docMk/>
            <pc:sldMk cId="1764179735" sldId="263"/>
            <ac:spMk id="71" creationId="{CAAD1992-AFA9-4CA8-921D-6ED7A877CFAD}"/>
          </ac:spMkLst>
        </pc:spChg>
        <pc:picChg chg="add del mod ord">
          <ac:chgData name="Mélodie Mandolfo" userId="1841386722bed984" providerId="LiveId" clId="{D0FF7DD7-EDEE-40F1-95DA-B5876DAB7A27}" dt="2021-05-18T13:07:32.875" v="2262" actId="478"/>
          <ac:picMkLst>
            <pc:docMk/>
            <pc:sldMk cId="1764179735" sldId="263"/>
            <ac:picMk id="5" creationId="{08BFC1BE-738E-492D-B130-262F9C5BC826}"/>
          </ac:picMkLst>
        </pc:picChg>
        <pc:picChg chg="add del mod">
          <ac:chgData name="Mélodie Mandolfo" userId="1841386722bed984" providerId="LiveId" clId="{D0FF7DD7-EDEE-40F1-95DA-B5876DAB7A27}" dt="2021-05-17T14:27:27.095" v="1474" actId="478"/>
          <ac:picMkLst>
            <pc:docMk/>
            <pc:sldMk cId="1764179735" sldId="263"/>
            <ac:picMk id="5" creationId="{5220331B-5CE4-4546-98B4-920983D5CB09}"/>
          </ac:picMkLst>
        </pc:picChg>
        <pc:picChg chg="add del mod">
          <ac:chgData name="Mélodie Mandolfo" userId="1841386722bed984" providerId="LiveId" clId="{D0FF7DD7-EDEE-40F1-95DA-B5876DAB7A27}" dt="2021-05-18T13:07:32.875" v="2262" actId="478"/>
          <ac:picMkLst>
            <pc:docMk/>
            <pc:sldMk cId="1764179735" sldId="263"/>
            <ac:picMk id="24" creationId="{AF224430-D979-4E1B-ACBC-D506BAFA14B6}"/>
          </ac:picMkLst>
        </pc:picChg>
        <pc:picChg chg="add del mod">
          <ac:chgData name="Mélodie Mandolfo" userId="1841386722bed984" providerId="LiveId" clId="{D0FF7DD7-EDEE-40F1-95DA-B5876DAB7A27}" dt="2021-05-18T13:07:32.875" v="2262" actId="478"/>
          <ac:picMkLst>
            <pc:docMk/>
            <pc:sldMk cId="1764179735" sldId="263"/>
            <ac:picMk id="26" creationId="{E8ACAAE6-99C9-4FEC-85A1-1A9761A21281}"/>
          </ac:picMkLst>
        </pc:picChg>
        <pc:picChg chg="add del mod">
          <ac:chgData name="Mélodie Mandolfo" userId="1841386722bed984" providerId="LiveId" clId="{D0FF7DD7-EDEE-40F1-95DA-B5876DAB7A27}" dt="2021-05-18T13:07:32.875" v="2262" actId="478"/>
          <ac:picMkLst>
            <pc:docMk/>
            <pc:sldMk cId="1764179735" sldId="263"/>
            <ac:picMk id="27" creationId="{E684A9B5-DAAF-4571-8F07-C76767357BC1}"/>
          </ac:picMkLst>
        </pc:picChg>
        <pc:picChg chg="add del mod">
          <ac:chgData name="Mélodie Mandolfo" userId="1841386722bed984" providerId="LiveId" clId="{D0FF7DD7-EDEE-40F1-95DA-B5876DAB7A27}" dt="2021-05-18T13:07:32.875" v="2262" actId="478"/>
          <ac:picMkLst>
            <pc:docMk/>
            <pc:sldMk cId="1764179735" sldId="263"/>
            <ac:picMk id="28" creationId="{CD518CA5-6D35-4176-8A31-17702DCA7D23}"/>
          </ac:picMkLst>
        </pc:picChg>
        <pc:cxnChg chg="add mod">
          <ac:chgData name="Mélodie Mandolfo" userId="1841386722bed984" providerId="LiveId" clId="{D0FF7DD7-EDEE-40F1-95DA-B5876DAB7A27}" dt="2021-05-20T09:42:14.855" v="3210" actId="14100"/>
          <ac:cxnSpMkLst>
            <pc:docMk/>
            <pc:sldMk cId="1764179735" sldId="263"/>
            <ac:cxnSpMk id="7" creationId="{27478BC8-2C47-45AE-8307-37D2588FA46E}"/>
          </ac:cxnSpMkLst>
        </pc:cxnChg>
        <pc:cxnChg chg="add del mod">
          <ac:chgData name="Mélodie Mandolfo" userId="1841386722bed984" providerId="LiveId" clId="{D0FF7DD7-EDEE-40F1-95DA-B5876DAB7A27}" dt="2021-05-18T13:07:32.875" v="2262" actId="478"/>
          <ac:cxnSpMkLst>
            <pc:docMk/>
            <pc:sldMk cId="1764179735" sldId="263"/>
            <ac:cxnSpMk id="8" creationId="{6AF34E6E-2FA5-44E3-9338-EA27DAAB8EF3}"/>
          </ac:cxnSpMkLst>
        </pc:cxnChg>
        <pc:cxnChg chg="add del mod">
          <ac:chgData name="Mélodie Mandolfo" userId="1841386722bed984" providerId="LiveId" clId="{D0FF7DD7-EDEE-40F1-95DA-B5876DAB7A27}" dt="2021-05-18T13:07:32.875" v="2262" actId="478"/>
          <ac:cxnSpMkLst>
            <pc:docMk/>
            <pc:sldMk cId="1764179735" sldId="263"/>
            <ac:cxnSpMk id="10" creationId="{118098C3-BB1D-4681-B4F9-A9E62A785C6D}"/>
          </ac:cxnSpMkLst>
        </pc:cxnChg>
        <pc:cxnChg chg="add mod">
          <ac:chgData name="Mélodie Mandolfo" userId="1841386722bed984" providerId="LiveId" clId="{D0FF7DD7-EDEE-40F1-95DA-B5876DAB7A27}" dt="2021-05-20T09:35:00.908" v="3129" actId="14100"/>
          <ac:cxnSpMkLst>
            <pc:docMk/>
            <pc:sldMk cId="1764179735" sldId="263"/>
            <ac:cxnSpMk id="11" creationId="{DF19876F-8200-4E3B-A46A-8FC652997698}"/>
          </ac:cxnSpMkLst>
        </pc:cxnChg>
        <pc:cxnChg chg="add mod">
          <ac:chgData name="Mélodie Mandolfo" userId="1841386722bed984" providerId="LiveId" clId="{D0FF7DD7-EDEE-40F1-95DA-B5876DAB7A27}" dt="2021-05-20T09:34:20.524" v="3121" actId="14100"/>
          <ac:cxnSpMkLst>
            <pc:docMk/>
            <pc:sldMk cId="1764179735" sldId="263"/>
            <ac:cxnSpMk id="15" creationId="{1349DFE6-0461-4F0B-8FC1-028B56C0025F}"/>
          </ac:cxnSpMkLst>
        </pc:cxnChg>
        <pc:cxnChg chg="add del mod">
          <ac:chgData name="Mélodie Mandolfo" userId="1841386722bed984" providerId="LiveId" clId="{D0FF7DD7-EDEE-40F1-95DA-B5876DAB7A27}" dt="2021-05-18T13:07:32.875" v="2262" actId="478"/>
          <ac:cxnSpMkLst>
            <pc:docMk/>
            <pc:sldMk cId="1764179735" sldId="263"/>
            <ac:cxnSpMk id="15" creationId="{B10ED790-4A0A-4CD4-81E6-EBA1F675FF2C}"/>
          </ac:cxnSpMkLst>
        </pc:cxnChg>
        <pc:cxnChg chg="add del mod">
          <ac:chgData name="Mélodie Mandolfo" userId="1841386722bed984" providerId="LiveId" clId="{D0FF7DD7-EDEE-40F1-95DA-B5876DAB7A27}" dt="2021-05-18T13:07:32.875" v="2262" actId="478"/>
          <ac:cxnSpMkLst>
            <pc:docMk/>
            <pc:sldMk cId="1764179735" sldId="263"/>
            <ac:cxnSpMk id="17" creationId="{B26D119F-233D-422B-BCD5-98DB1D247454}"/>
          </ac:cxnSpMkLst>
        </pc:cxnChg>
        <pc:cxnChg chg="add mod">
          <ac:chgData name="Mélodie Mandolfo" userId="1841386722bed984" providerId="LiveId" clId="{D0FF7DD7-EDEE-40F1-95DA-B5876DAB7A27}" dt="2021-05-20T09:34:32.524" v="3123" actId="14100"/>
          <ac:cxnSpMkLst>
            <pc:docMk/>
            <pc:sldMk cId="1764179735" sldId="263"/>
            <ac:cxnSpMk id="19" creationId="{C4E01BC5-DCC4-4326-AE20-542855DBBEC3}"/>
          </ac:cxnSpMkLst>
        </pc:cxnChg>
        <pc:cxnChg chg="add del mod">
          <ac:chgData name="Mélodie Mandolfo" userId="1841386722bed984" providerId="LiveId" clId="{D0FF7DD7-EDEE-40F1-95DA-B5876DAB7A27}" dt="2021-05-18T13:07:32.875" v="2262" actId="478"/>
          <ac:cxnSpMkLst>
            <pc:docMk/>
            <pc:sldMk cId="1764179735" sldId="263"/>
            <ac:cxnSpMk id="19" creationId="{ED093A0C-031D-455F-8025-7B46B47D90B9}"/>
          </ac:cxnSpMkLst>
        </pc:cxnChg>
        <pc:cxnChg chg="add del mod">
          <ac:chgData name="Mélodie Mandolfo" userId="1841386722bed984" providerId="LiveId" clId="{D0FF7DD7-EDEE-40F1-95DA-B5876DAB7A27}" dt="2021-05-18T13:07:32.875" v="2262" actId="478"/>
          <ac:cxnSpMkLst>
            <pc:docMk/>
            <pc:sldMk cId="1764179735" sldId="263"/>
            <ac:cxnSpMk id="21" creationId="{9619E126-035A-4920-AD6C-067190C74B30}"/>
          </ac:cxnSpMkLst>
        </pc:cxnChg>
        <pc:cxnChg chg="add mod">
          <ac:chgData name="Mélodie Mandolfo" userId="1841386722bed984" providerId="LiveId" clId="{D0FF7DD7-EDEE-40F1-95DA-B5876DAB7A27}" dt="2021-05-20T09:42:59.104" v="3216" actId="1076"/>
          <ac:cxnSpMkLst>
            <pc:docMk/>
            <pc:sldMk cId="1764179735" sldId="263"/>
            <ac:cxnSpMk id="26" creationId="{2249ACEA-8765-4D3B-9C96-9BC5B651F8AA}"/>
          </ac:cxnSpMkLst>
        </pc:cxnChg>
        <pc:cxnChg chg="add mod">
          <ac:chgData name="Mélodie Mandolfo" userId="1841386722bed984" providerId="LiveId" clId="{D0FF7DD7-EDEE-40F1-95DA-B5876DAB7A27}" dt="2021-05-20T09:42:26.920" v="3214" actId="14100"/>
          <ac:cxnSpMkLst>
            <pc:docMk/>
            <pc:sldMk cId="1764179735" sldId="263"/>
            <ac:cxnSpMk id="33" creationId="{100FB25C-E144-4236-9EA3-3A8DAA86F6A5}"/>
          </ac:cxnSpMkLst>
        </pc:cxnChg>
        <pc:cxnChg chg="add mod">
          <ac:chgData name="Mélodie Mandolfo" userId="1841386722bed984" providerId="LiveId" clId="{D0FF7DD7-EDEE-40F1-95DA-B5876DAB7A27}" dt="2021-05-20T09:41:30.623" v="3201" actId="1076"/>
          <ac:cxnSpMkLst>
            <pc:docMk/>
            <pc:sldMk cId="1764179735" sldId="263"/>
            <ac:cxnSpMk id="43" creationId="{7CCEE31A-68E8-4D7E-AF97-FC59F4A09949}"/>
          </ac:cxnSpMkLst>
        </pc:cxnChg>
        <pc:cxnChg chg="add del mod">
          <ac:chgData name="Mélodie Mandolfo" userId="1841386722bed984" providerId="LiveId" clId="{D0FF7DD7-EDEE-40F1-95DA-B5876DAB7A27}" dt="2021-05-20T07:31:53.630" v="2533" actId="478"/>
          <ac:cxnSpMkLst>
            <pc:docMk/>
            <pc:sldMk cId="1764179735" sldId="263"/>
            <ac:cxnSpMk id="52" creationId="{5A7B9F65-0D6F-44AD-B627-156A91DDF1AF}"/>
          </ac:cxnSpMkLst>
        </pc:cxnChg>
        <pc:cxnChg chg="add del mod">
          <ac:chgData name="Mélodie Mandolfo" userId="1841386722bed984" providerId="LiveId" clId="{D0FF7DD7-EDEE-40F1-95DA-B5876DAB7A27}" dt="2021-05-20T07:31:58.083" v="2538" actId="478"/>
          <ac:cxnSpMkLst>
            <pc:docMk/>
            <pc:sldMk cId="1764179735" sldId="263"/>
            <ac:cxnSpMk id="55" creationId="{F2CA001F-0492-4B69-A15D-D800160F871E}"/>
          </ac:cxnSpMkLst>
        </pc:cxnChg>
        <pc:cxnChg chg="add mod">
          <ac:chgData name="Mélodie Mandolfo" userId="1841386722bed984" providerId="LiveId" clId="{D0FF7DD7-EDEE-40F1-95DA-B5876DAB7A27}" dt="2021-05-20T09:42:53.128" v="3215" actId="14100"/>
          <ac:cxnSpMkLst>
            <pc:docMk/>
            <pc:sldMk cId="1764179735" sldId="263"/>
            <ac:cxnSpMk id="56" creationId="{675B20DF-BF99-4CA4-AA9D-38D0BB86B4AC}"/>
          </ac:cxnSpMkLst>
        </pc:cxnChg>
        <pc:cxnChg chg="add del mod">
          <ac:chgData name="Mélodie Mandolfo" userId="1841386722bed984" providerId="LiveId" clId="{D0FF7DD7-EDEE-40F1-95DA-B5876DAB7A27}" dt="2021-05-20T07:31:55.588" v="2535" actId="478"/>
          <ac:cxnSpMkLst>
            <pc:docMk/>
            <pc:sldMk cId="1764179735" sldId="263"/>
            <ac:cxnSpMk id="58" creationId="{9571EFF3-5C55-4AF9-AD7F-27313718AE8D}"/>
          </ac:cxnSpMkLst>
        </pc:cxnChg>
        <pc:cxnChg chg="add mod">
          <ac:chgData name="Mélodie Mandolfo" userId="1841386722bed984" providerId="LiveId" clId="{D0FF7DD7-EDEE-40F1-95DA-B5876DAB7A27}" dt="2021-05-20T09:40:54.519" v="3193" actId="1076"/>
          <ac:cxnSpMkLst>
            <pc:docMk/>
            <pc:sldMk cId="1764179735" sldId="263"/>
            <ac:cxnSpMk id="61" creationId="{EA6B50B1-23D4-4D50-8938-4F04907CBD36}"/>
          </ac:cxnSpMkLst>
        </pc:cxnChg>
        <pc:cxnChg chg="add del mod">
          <ac:chgData name="Mélodie Mandolfo" userId="1841386722bed984" providerId="LiveId" clId="{D0FF7DD7-EDEE-40F1-95DA-B5876DAB7A27}" dt="2021-05-20T07:31:56.587" v="2536" actId="478"/>
          <ac:cxnSpMkLst>
            <pc:docMk/>
            <pc:sldMk cId="1764179735" sldId="263"/>
            <ac:cxnSpMk id="61" creationId="{EC66147C-AEB6-4143-B080-61BEB832C036}"/>
          </ac:cxnSpMkLst>
        </pc:cxnChg>
        <pc:cxnChg chg="add mod">
          <ac:chgData name="Mélodie Mandolfo" userId="1841386722bed984" providerId="LiveId" clId="{D0FF7DD7-EDEE-40F1-95DA-B5876DAB7A27}" dt="2021-05-20T09:40:58.487" v="3195" actId="1076"/>
          <ac:cxnSpMkLst>
            <pc:docMk/>
            <pc:sldMk cId="1764179735" sldId="263"/>
            <ac:cxnSpMk id="63" creationId="{4BFF542B-58BA-4E31-A585-DE001BC5F749}"/>
          </ac:cxnSpMkLst>
        </pc:cxnChg>
      </pc:sldChg>
      <pc:sldChg chg="addSp modSp new mod">
        <pc:chgData name="Mélodie Mandolfo" userId="1841386722bed984" providerId="LiveId" clId="{D0FF7DD7-EDEE-40F1-95DA-B5876DAB7A27}" dt="2021-05-17T14:37:38.847" v="1667" actId="2711"/>
        <pc:sldMkLst>
          <pc:docMk/>
          <pc:sldMk cId="3624379127" sldId="264"/>
        </pc:sldMkLst>
        <pc:spChg chg="add mod">
          <ac:chgData name="Mélodie Mandolfo" userId="1841386722bed984" providerId="LiveId" clId="{D0FF7DD7-EDEE-40F1-95DA-B5876DAB7A27}" dt="2021-05-17T14:36:54.596" v="1660" actId="1076"/>
          <ac:spMkLst>
            <pc:docMk/>
            <pc:sldMk cId="3624379127" sldId="264"/>
            <ac:spMk id="2" creationId="{80C062B0-A109-4B94-AC31-4823CF80AF6C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3" creationId="{C512CB8A-298F-4C32-A7A4-0D10A6AC6B5A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4" creationId="{9202C8BB-90E2-45AE-9453-F008E152A290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5" creationId="{9EC57D4D-69B6-461C-B66D-E540E9704346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6" creationId="{B1DB5A32-B34F-42E7-80E4-EE2D2593B669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7" creationId="{A88A540C-AED3-42F9-A5B9-6D56A7E0E381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8" creationId="{6994B12E-B4E2-4D94-8D9A-AED69758CBDD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9" creationId="{F6548D69-273C-406B-ACFF-C99A1360BAAB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10" creationId="{DE115B6C-F4E6-414B-9850-9723CF40115F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11" creationId="{B7DAC073-979E-40B6-AD06-58B48235C086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12" creationId="{E5E5A512-5808-46FB-9D3C-440948A38351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13" creationId="{91761C8A-6E02-4186-87C3-A4FA7A4BCDC4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14" creationId="{A497F025-F619-405C-BDE2-7EA0B3AC0EA2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15" creationId="{A7FD43C3-79BF-46DB-9881-BA339840F4B1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16" creationId="{8A80BC7C-F891-4709-BAA0-85699199E153}"/>
          </ac:spMkLst>
        </pc:spChg>
        <pc:spChg chg="add mod">
          <ac:chgData name="Mélodie Mandolfo" userId="1841386722bed984" providerId="LiveId" clId="{D0FF7DD7-EDEE-40F1-95DA-B5876DAB7A27}" dt="2021-05-17T14:37:27.052" v="1663" actId="2711"/>
          <ac:spMkLst>
            <pc:docMk/>
            <pc:sldMk cId="3624379127" sldId="264"/>
            <ac:spMk id="17" creationId="{CBEFC456-45FE-4CF3-95E4-C3C390AD550B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18" creationId="{7810979A-AD48-43A4-B123-9551A4B55172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19" creationId="{E659343E-2CAC-4175-8EC3-1C998B7E19A6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20" creationId="{E84C8E79-8F14-4FEB-92B9-2BDF8AF7714F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21" creationId="{E2D73725-24FF-4ED7-AAF7-44C3B1AAA741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22" creationId="{08B89798-0151-4DDB-90B6-54A206483C2C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23" creationId="{14589D46-9DF4-49A3-A01E-E07BD0BE8858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24" creationId="{796E9D54-6121-46BB-BA9E-049FE4C0BB87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25" creationId="{B28C158E-72EB-4AE4-8106-87E6004E59DF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26" creationId="{C52698FB-247B-4ECD-879F-0D07B4539E94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27" creationId="{AE0C83DB-AB01-4838-858D-D07957CA628D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28" creationId="{5AE33C51-D86F-4982-ACDC-A781B7112A73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29" creationId="{AA5EFD6C-C884-4C70-BA4E-258F9553A319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30" creationId="{6BDAD6E6-C3FA-482A-964E-8ECEEFD146C0}"/>
          </ac:spMkLst>
        </pc:spChg>
        <pc:spChg chg="add mod">
          <ac:chgData name="Mélodie Mandolfo" userId="1841386722bed984" providerId="LiveId" clId="{D0FF7DD7-EDEE-40F1-95DA-B5876DAB7A27}" dt="2021-05-17T14:37:32.081" v="1665" actId="255"/>
          <ac:spMkLst>
            <pc:docMk/>
            <pc:sldMk cId="3624379127" sldId="264"/>
            <ac:spMk id="31" creationId="{D6165586-02DD-476B-9C96-67335810515A}"/>
          </ac:spMkLst>
        </pc:spChg>
        <pc:spChg chg="add mod">
          <ac:chgData name="Mélodie Mandolfo" userId="1841386722bed984" providerId="LiveId" clId="{D0FF7DD7-EDEE-40F1-95DA-B5876DAB7A27}" dt="2021-05-17T14:37:38.847" v="1667" actId="2711"/>
          <ac:spMkLst>
            <pc:docMk/>
            <pc:sldMk cId="3624379127" sldId="264"/>
            <ac:spMk id="32" creationId="{AF94BE12-5172-479E-B045-05C58A7CAB71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33" creationId="{CF2AF16E-0C8B-4793-A412-011049337B71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34" creationId="{16182D91-72D2-4FA1-9DCD-883D22894207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35" creationId="{CF7CBF27-ED65-4175-AE39-6DD63FAC14EB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36" creationId="{11F68F7A-DFB9-448C-AF4D-AC9ECB2B24E8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37" creationId="{3EBDC700-6F9F-49E7-A910-76AFE8B496CB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38" creationId="{C134C508-FA2C-4132-91A8-34275F97C6E4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39" creationId="{04EF832A-047F-48BD-BF36-8134008F32D6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40" creationId="{5FE16BDE-0EC7-4AFD-90FA-ED3EA8712CFD}"/>
          </ac:spMkLst>
        </pc:spChg>
      </pc:sldChg>
      <pc:sldChg chg="new del">
        <pc:chgData name="Mélodie Mandolfo" userId="1841386722bed984" providerId="LiveId" clId="{D0FF7DD7-EDEE-40F1-95DA-B5876DAB7A27}" dt="2021-05-17T14:44:14.225" v="1757" actId="2696"/>
        <pc:sldMkLst>
          <pc:docMk/>
          <pc:sldMk cId="15168689" sldId="265"/>
        </pc:sldMkLst>
      </pc:sldChg>
      <pc:sldChg chg="addSp delSp modSp new mod">
        <pc:chgData name="Mélodie Mandolfo" userId="1841386722bed984" providerId="LiveId" clId="{D0FF7DD7-EDEE-40F1-95DA-B5876DAB7A27}" dt="2021-05-18T13:24:16.570" v="2487" actId="27636"/>
        <pc:sldMkLst>
          <pc:docMk/>
          <pc:sldMk cId="2527257363" sldId="266"/>
        </pc:sldMkLst>
        <pc:spChg chg="mod">
          <ac:chgData name="Mélodie Mandolfo" userId="1841386722bed984" providerId="LiveId" clId="{D0FF7DD7-EDEE-40F1-95DA-B5876DAB7A27}" dt="2021-05-18T13:24:16.570" v="2487" actId="27636"/>
          <ac:spMkLst>
            <pc:docMk/>
            <pc:sldMk cId="2527257363" sldId="266"/>
            <ac:spMk id="2" creationId="{F0D502F2-A0E1-4B76-B472-14B6D52794B0}"/>
          </ac:spMkLst>
        </pc:spChg>
        <pc:spChg chg="del">
          <ac:chgData name="Mélodie Mandolfo" userId="1841386722bed984" providerId="LiveId" clId="{D0FF7DD7-EDEE-40F1-95DA-B5876DAB7A27}" dt="2021-05-17T14:38:36.314" v="1695" actId="478"/>
          <ac:spMkLst>
            <pc:docMk/>
            <pc:sldMk cId="2527257363" sldId="266"/>
            <ac:spMk id="3" creationId="{9C8C47F2-4485-4997-BD62-EA6DA043C875}"/>
          </ac:spMkLst>
        </pc:spChg>
        <pc:spChg chg="add mod">
          <ac:chgData name="Mélodie Mandolfo" userId="1841386722bed984" providerId="LiveId" clId="{D0FF7DD7-EDEE-40F1-95DA-B5876DAB7A27}" dt="2021-05-17T14:39:15.158" v="1697" actId="1076"/>
          <ac:spMkLst>
            <pc:docMk/>
            <pc:sldMk cId="2527257363" sldId="266"/>
            <ac:spMk id="14" creationId="{C561B9ED-7642-4405-ACBC-D4BC0DB70441}"/>
          </ac:spMkLst>
        </pc:spChg>
        <pc:picChg chg="add mod">
          <ac:chgData name="Mélodie Mandolfo" userId="1841386722bed984" providerId="LiveId" clId="{D0FF7DD7-EDEE-40F1-95DA-B5876DAB7A27}" dt="2021-05-18T13:23:56.217" v="2481" actId="1076"/>
          <ac:picMkLst>
            <pc:docMk/>
            <pc:sldMk cId="2527257363" sldId="266"/>
            <ac:picMk id="4" creationId="{054C782A-E43B-4C49-BBFA-125274FB0025}"/>
          </ac:picMkLst>
        </pc:picChg>
        <pc:picChg chg="add mod">
          <ac:chgData name="Mélodie Mandolfo" userId="1841386722bed984" providerId="LiveId" clId="{D0FF7DD7-EDEE-40F1-95DA-B5876DAB7A27}" dt="2021-05-18T13:23:58.416" v="2482" actId="14100"/>
          <ac:picMkLst>
            <pc:docMk/>
            <pc:sldMk cId="2527257363" sldId="266"/>
            <ac:picMk id="5" creationId="{E4922A91-2D0D-4587-A4ED-CBBD4800921F}"/>
          </ac:picMkLst>
        </pc:picChg>
        <pc:picChg chg="add del mod">
          <ac:chgData name="Mélodie Mandolfo" userId="1841386722bed984" providerId="LiveId" clId="{D0FF7DD7-EDEE-40F1-95DA-B5876DAB7A27}" dt="2021-05-18T13:01:58.602" v="2158" actId="478"/>
          <ac:picMkLst>
            <pc:docMk/>
            <pc:sldMk cId="2527257363" sldId="266"/>
            <ac:picMk id="6" creationId="{8DE4200A-FB28-458C-9682-612DAEBFC3B8}"/>
          </ac:picMkLst>
        </pc:picChg>
        <pc:picChg chg="add mod">
          <ac:chgData name="Mélodie Mandolfo" userId="1841386722bed984" providerId="LiveId" clId="{D0FF7DD7-EDEE-40F1-95DA-B5876DAB7A27}" dt="2021-05-18T13:24:07.040" v="2485" actId="1076"/>
          <ac:picMkLst>
            <pc:docMk/>
            <pc:sldMk cId="2527257363" sldId="266"/>
            <ac:picMk id="7" creationId="{7E52FA3D-AC69-4525-9984-D491B4A3D7E4}"/>
          </ac:picMkLst>
        </pc:picChg>
        <pc:picChg chg="add mod">
          <ac:chgData name="Mélodie Mandolfo" userId="1841386722bed984" providerId="LiveId" clId="{D0FF7DD7-EDEE-40F1-95DA-B5876DAB7A27}" dt="2021-05-18T13:23:47.679" v="2477" actId="1076"/>
          <ac:picMkLst>
            <pc:docMk/>
            <pc:sldMk cId="2527257363" sldId="266"/>
            <ac:picMk id="8" creationId="{011EEE0F-FB82-4E0C-BC7C-3609183598FF}"/>
          </ac:picMkLst>
        </pc:picChg>
        <pc:picChg chg="add del mod">
          <ac:chgData name="Mélodie Mandolfo" userId="1841386722bed984" providerId="LiveId" clId="{D0FF7DD7-EDEE-40F1-95DA-B5876DAB7A27}" dt="2021-05-17T14:39:43.395" v="1711" actId="478"/>
          <ac:picMkLst>
            <pc:docMk/>
            <pc:sldMk cId="2527257363" sldId="266"/>
            <ac:picMk id="9" creationId="{F564A4A2-74B9-4CF2-9E32-78D05FBFA7FA}"/>
          </ac:picMkLst>
        </pc:picChg>
        <pc:picChg chg="add del mod">
          <ac:chgData name="Mélodie Mandolfo" userId="1841386722bed984" providerId="LiveId" clId="{D0FF7DD7-EDEE-40F1-95DA-B5876DAB7A27}" dt="2021-05-18T13:22:00.524" v="2450" actId="21"/>
          <ac:picMkLst>
            <pc:docMk/>
            <pc:sldMk cId="2527257363" sldId="266"/>
            <ac:picMk id="10" creationId="{656F50B8-374A-4F06-A1F5-035D92099823}"/>
          </ac:picMkLst>
        </pc:picChg>
        <pc:picChg chg="add del mod">
          <ac:chgData name="Mélodie Mandolfo" userId="1841386722bed984" providerId="LiveId" clId="{D0FF7DD7-EDEE-40F1-95DA-B5876DAB7A27}" dt="2021-05-18T13:21:49.322" v="2448" actId="21"/>
          <ac:picMkLst>
            <pc:docMk/>
            <pc:sldMk cId="2527257363" sldId="266"/>
            <ac:picMk id="11" creationId="{FC5E0A74-16E5-462D-89FB-1035CE4BD228}"/>
          </ac:picMkLst>
        </pc:picChg>
        <pc:picChg chg="add mod">
          <ac:chgData name="Mélodie Mandolfo" userId="1841386722bed984" providerId="LiveId" clId="{D0FF7DD7-EDEE-40F1-95DA-B5876DAB7A27}" dt="2021-05-18T13:24:03.682" v="2484" actId="1076"/>
          <ac:picMkLst>
            <pc:docMk/>
            <pc:sldMk cId="2527257363" sldId="266"/>
            <ac:picMk id="12" creationId="{FE7A8EB1-D894-4708-8216-10437795D7BE}"/>
          </ac:picMkLst>
        </pc:picChg>
        <pc:picChg chg="add mod">
          <ac:chgData name="Mélodie Mandolfo" userId="1841386722bed984" providerId="LiveId" clId="{D0FF7DD7-EDEE-40F1-95DA-B5876DAB7A27}" dt="2021-05-18T13:24:00.969" v="2483" actId="1076"/>
          <ac:picMkLst>
            <pc:docMk/>
            <pc:sldMk cId="2527257363" sldId="266"/>
            <ac:picMk id="13" creationId="{337CA7A1-809F-4272-925D-059596AA1B6D}"/>
          </ac:picMkLst>
        </pc:picChg>
        <pc:picChg chg="add del mod">
          <ac:chgData name="Mélodie Mandolfo" userId="1841386722bed984" providerId="LiveId" clId="{D0FF7DD7-EDEE-40F1-95DA-B5876DAB7A27}" dt="2021-05-17T14:41:06.282" v="1734" actId="478"/>
          <ac:picMkLst>
            <pc:docMk/>
            <pc:sldMk cId="2527257363" sldId="266"/>
            <ac:picMk id="16" creationId="{5E79C887-2DDA-426E-A2C1-3BAF0A1E8AC8}"/>
          </ac:picMkLst>
        </pc:picChg>
        <pc:picChg chg="add del mod">
          <ac:chgData name="Mélodie Mandolfo" userId="1841386722bed984" providerId="LiveId" clId="{D0FF7DD7-EDEE-40F1-95DA-B5876DAB7A27}" dt="2021-05-18T13:23:17.273" v="2469" actId="21"/>
          <ac:picMkLst>
            <pc:docMk/>
            <pc:sldMk cId="2527257363" sldId="266"/>
            <ac:picMk id="18" creationId="{6E44150D-3C00-4BCF-A5D6-92027E0C836E}"/>
          </ac:picMkLst>
        </pc:picChg>
        <pc:picChg chg="add del mod">
          <ac:chgData name="Mélodie Mandolfo" userId="1841386722bed984" providerId="LiveId" clId="{D0FF7DD7-EDEE-40F1-95DA-B5876DAB7A27}" dt="2021-05-18T13:22:52.773" v="2463" actId="21"/>
          <ac:picMkLst>
            <pc:docMk/>
            <pc:sldMk cId="2527257363" sldId="266"/>
            <ac:picMk id="20" creationId="{7F8CAB71-702F-4243-B34A-258A49B4A150}"/>
          </ac:picMkLst>
        </pc:picChg>
        <pc:picChg chg="add del mod">
          <ac:chgData name="Mélodie Mandolfo" userId="1841386722bed984" providerId="LiveId" clId="{D0FF7DD7-EDEE-40F1-95DA-B5876DAB7A27}" dt="2021-05-18T13:22:16.572" v="2455" actId="21"/>
          <ac:picMkLst>
            <pc:docMk/>
            <pc:sldMk cId="2527257363" sldId="266"/>
            <ac:picMk id="22" creationId="{0B0FEDA3-3998-421F-A698-CD0393D0B48D}"/>
          </ac:picMkLst>
        </pc:picChg>
      </pc:sldChg>
      <pc:sldChg chg="addSp delSp modSp new mod ord">
        <pc:chgData name="Mélodie Mandolfo" userId="1841386722bed984" providerId="LiveId" clId="{D0FF7DD7-EDEE-40F1-95DA-B5876DAB7A27}" dt="2021-05-20T12:04:08.934" v="3519" actId="20577"/>
        <pc:sldMkLst>
          <pc:docMk/>
          <pc:sldMk cId="3624361062" sldId="267"/>
        </pc:sldMkLst>
        <pc:spChg chg="mod">
          <ac:chgData name="Mélodie Mandolfo" userId="1841386722bed984" providerId="LiveId" clId="{D0FF7DD7-EDEE-40F1-95DA-B5876DAB7A27}" dt="2021-05-18T12:08:08.347" v="2108" actId="2711"/>
          <ac:spMkLst>
            <pc:docMk/>
            <pc:sldMk cId="3624361062" sldId="267"/>
            <ac:spMk id="2" creationId="{D93C6EE4-B45A-477E-BA4A-E067B8BB892D}"/>
          </ac:spMkLst>
        </pc:spChg>
        <pc:spChg chg="mod">
          <ac:chgData name="Mélodie Mandolfo" userId="1841386722bed984" providerId="LiveId" clId="{D0FF7DD7-EDEE-40F1-95DA-B5876DAB7A27}" dt="2021-05-20T12:04:08.934" v="3519" actId="20577"/>
          <ac:spMkLst>
            <pc:docMk/>
            <pc:sldMk cId="3624361062" sldId="267"/>
            <ac:spMk id="3" creationId="{AB55836F-53A1-4BAE-A35C-A93199B6DEE1}"/>
          </ac:spMkLst>
        </pc:spChg>
        <pc:spChg chg="del">
          <ac:chgData name="Mélodie Mandolfo" userId="1841386722bed984" providerId="LiveId" clId="{D0FF7DD7-EDEE-40F1-95DA-B5876DAB7A27}" dt="2021-05-18T12:02:36.186" v="1841" actId="478"/>
          <ac:spMkLst>
            <pc:docMk/>
            <pc:sldMk cId="3624361062" sldId="267"/>
            <ac:spMk id="4" creationId="{4DB219A2-90D5-4FC0-8FC2-FF4C2612507D}"/>
          </ac:spMkLst>
        </pc:spChg>
        <pc:spChg chg="add mod">
          <ac:chgData name="Mélodie Mandolfo" userId="1841386722bed984" providerId="LiveId" clId="{D0FF7DD7-EDEE-40F1-95DA-B5876DAB7A27}" dt="2021-05-18T12:07:38.826" v="2102" actId="207"/>
          <ac:spMkLst>
            <pc:docMk/>
            <pc:sldMk cId="3624361062" sldId="267"/>
            <ac:spMk id="5" creationId="{4497939B-7E84-4049-A953-64C4EFED10A9}"/>
          </ac:spMkLst>
        </pc:spChg>
      </pc:sldChg>
      <pc:sldChg chg="addSp delSp modSp new mod">
        <pc:chgData name="Mélodie Mandolfo" userId="1841386722bed984" providerId="LiveId" clId="{D0FF7DD7-EDEE-40F1-95DA-B5876DAB7A27}" dt="2021-05-20T07:20:21.665" v="2529" actId="1076"/>
        <pc:sldMkLst>
          <pc:docMk/>
          <pc:sldMk cId="32935660" sldId="268"/>
        </pc:sldMkLst>
        <pc:spChg chg="del">
          <ac:chgData name="Mélodie Mandolfo" userId="1841386722bed984" providerId="LiveId" clId="{D0FF7DD7-EDEE-40F1-95DA-B5876DAB7A27}" dt="2021-05-18T13:02:39.101" v="2163" actId="478"/>
          <ac:spMkLst>
            <pc:docMk/>
            <pc:sldMk cId="32935660" sldId="268"/>
            <ac:spMk id="2" creationId="{73C13CF4-42A2-4068-8E51-AF3F95BE0ED0}"/>
          </ac:spMkLst>
        </pc:spChg>
        <pc:spChg chg="del">
          <ac:chgData name="Mélodie Mandolfo" userId="1841386722bed984" providerId="LiveId" clId="{D0FF7DD7-EDEE-40F1-95DA-B5876DAB7A27}" dt="2021-05-18T13:02:42.103" v="2164" actId="478"/>
          <ac:spMkLst>
            <pc:docMk/>
            <pc:sldMk cId="32935660" sldId="268"/>
            <ac:spMk id="3" creationId="{D5025555-9EA5-491D-B9E3-6C8CA0D4AD23}"/>
          </ac:spMkLst>
        </pc:spChg>
        <pc:picChg chg="add mod">
          <ac:chgData name="Mélodie Mandolfo" userId="1841386722bed984" providerId="LiveId" clId="{D0FF7DD7-EDEE-40F1-95DA-B5876DAB7A27}" dt="2021-05-20T07:20:02.541" v="2522" actId="1076"/>
          <ac:picMkLst>
            <pc:docMk/>
            <pc:sldMk cId="32935660" sldId="268"/>
            <ac:picMk id="3" creationId="{500EE27A-A655-497D-8B05-AFA1E8A06232}"/>
          </ac:picMkLst>
        </pc:picChg>
        <pc:picChg chg="add mod">
          <ac:chgData name="Mélodie Mandolfo" userId="1841386722bed984" providerId="LiveId" clId="{D0FF7DD7-EDEE-40F1-95DA-B5876DAB7A27}" dt="2021-05-18T13:24:47.922" v="2494" actId="1076"/>
          <ac:picMkLst>
            <pc:docMk/>
            <pc:sldMk cId="32935660" sldId="268"/>
            <ac:picMk id="4" creationId="{FBFDE2AA-8FC8-424F-BABA-CD2626B92C42}"/>
          </ac:picMkLst>
        </pc:picChg>
        <pc:picChg chg="add mod">
          <ac:chgData name="Mélodie Mandolfo" userId="1841386722bed984" providerId="LiveId" clId="{D0FF7DD7-EDEE-40F1-95DA-B5876DAB7A27}" dt="2021-05-18T13:24:46.416" v="2493" actId="1076"/>
          <ac:picMkLst>
            <pc:docMk/>
            <pc:sldMk cId="32935660" sldId="268"/>
            <ac:picMk id="5" creationId="{AA2A2B90-D9B0-4FA3-A8D2-DFBBA8EC46DC}"/>
          </ac:picMkLst>
        </pc:picChg>
        <pc:picChg chg="add del mod">
          <ac:chgData name="Mélodie Mandolfo" userId="1841386722bed984" providerId="LiveId" clId="{D0FF7DD7-EDEE-40F1-95DA-B5876DAB7A27}" dt="2021-05-20T07:19:41.535" v="2512" actId="478"/>
          <ac:picMkLst>
            <pc:docMk/>
            <pc:sldMk cId="32935660" sldId="268"/>
            <ac:picMk id="6" creationId="{C0D020E5-35ED-4C60-8BA1-684F40B8E34B}"/>
          </ac:picMkLst>
        </pc:picChg>
        <pc:picChg chg="add del mod">
          <ac:chgData name="Mélodie Mandolfo" userId="1841386722bed984" providerId="LiveId" clId="{D0FF7DD7-EDEE-40F1-95DA-B5876DAB7A27}" dt="2021-05-20T07:20:19.808" v="2528" actId="478"/>
          <ac:picMkLst>
            <pc:docMk/>
            <pc:sldMk cId="32935660" sldId="268"/>
            <ac:picMk id="8" creationId="{7C1A7ABB-0A22-464F-BC37-5F95A85C818E}"/>
          </ac:picMkLst>
        </pc:picChg>
        <pc:picChg chg="add mod">
          <ac:chgData name="Mélodie Mandolfo" userId="1841386722bed984" providerId="LiveId" clId="{D0FF7DD7-EDEE-40F1-95DA-B5876DAB7A27}" dt="2021-05-18T13:24:51.666" v="2495" actId="1076"/>
          <ac:picMkLst>
            <pc:docMk/>
            <pc:sldMk cId="32935660" sldId="268"/>
            <ac:picMk id="9" creationId="{C98D28D5-2C58-485F-BDA5-5ABE7A740F7E}"/>
          </ac:picMkLst>
        </pc:picChg>
        <pc:picChg chg="add mod">
          <ac:chgData name="Mélodie Mandolfo" userId="1841386722bed984" providerId="LiveId" clId="{D0FF7DD7-EDEE-40F1-95DA-B5876DAB7A27}" dt="2021-05-20T07:19:58.331" v="2519" actId="1076"/>
          <ac:picMkLst>
            <pc:docMk/>
            <pc:sldMk cId="32935660" sldId="268"/>
            <ac:picMk id="10" creationId="{27425F42-232C-4534-B98E-43D6390D4CB4}"/>
          </ac:picMkLst>
        </pc:picChg>
        <pc:picChg chg="add mod">
          <ac:chgData name="Mélodie Mandolfo" userId="1841386722bed984" providerId="LiveId" clId="{D0FF7DD7-EDEE-40F1-95DA-B5876DAB7A27}" dt="2021-05-20T07:20:21.665" v="2529" actId="1076"/>
          <ac:picMkLst>
            <pc:docMk/>
            <pc:sldMk cId="32935660" sldId="268"/>
            <ac:picMk id="11" creationId="{B76959FB-3775-4A36-9FAD-82E8F63C1E51}"/>
          </ac:picMkLst>
        </pc:picChg>
      </pc:sldChg>
      <pc:sldChg chg="delSp modSp new mod">
        <pc:chgData name="Mélodie Mandolfo" userId="1841386722bed984" providerId="LiveId" clId="{D0FF7DD7-EDEE-40F1-95DA-B5876DAB7A27}" dt="2021-05-20T12:08:38.121" v="3687" actId="20577"/>
        <pc:sldMkLst>
          <pc:docMk/>
          <pc:sldMk cId="2057722451" sldId="269"/>
        </pc:sldMkLst>
        <pc:spChg chg="mod">
          <ac:chgData name="Mélodie Mandolfo" userId="1841386722bed984" providerId="LiveId" clId="{D0FF7DD7-EDEE-40F1-95DA-B5876DAB7A27}" dt="2021-05-20T11:33:04.864" v="3223" actId="1076"/>
          <ac:spMkLst>
            <pc:docMk/>
            <pc:sldMk cId="2057722451" sldId="269"/>
            <ac:spMk id="2" creationId="{E2F4092B-5945-44FD-88FE-3AEF9C63664B}"/>
          </ac:spMkLst>
        </pc:spChg>
        <pc:spChg chg="mod">
          <ac:chgData name="Mélodie Mandolfo" userId="1841386722bed984" providerId="LiveId" clId="{D0FF7DD7-EDEE-40F1-95DA-B5876DAB7A27}" dt="2021-05-20T12:08:38.121" v="3687" actId="20577"/>
          <ac:spMkLst>
            <pc:docMk/>
            <pc:sldMk cId="2057722451" sldId="269"/>
            <ac:spMk id="3" creationId="{0EEE59D3-231C-4F87-A45D-B35849C5AFC5}"/>
          </ac:spMkLst>
        </pc:spChg>
        <pc:spChg chg="del">
          <ac:chgData name="Mélodie Mandolfo" userId="1841386722bed984" providerId="LiveId" clId="{D0FF7DD7-EDEE-40F1-95DA-B5876DAB7A27}" dt="2021-05-20T08:19:03.067" v="2581" actId="478"/>
          <ac:spMkLst>
            <pc:docMk/>
            <pc:sldMk cId="2057722451" sldId="269"/>
            <ac:spMk id="4" creationId="{BECC5536-A222-44A2-8B1B-8D6E545DDC2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91C166-636A-40A2-AB45-DCBB867B4FD1}" type="datetimeFigureOut">
              <a:rPr lang="fr-FR" smtClean="0"/>
              <a:t>20/05/2021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4FE221-5D61-478C-BE61-54F2E1A260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7187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AF60A-713C-41BA-9788-4C493DDC0A9C}" type="datetimeFigureOut">
              <a:rPr lang="en-US" dirty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E0FA7-C445-42F7-AF66-A4F5A6FC8A9C}" type="datetimeFigureOut">
              <a:rPr lang="en-US" dirty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AC5C5-1A57-4420-8AFB-CE41693A794B}" type="datetimeFigureOut">
              <a:rPr lang="en-US" dirty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C08AF-84E6-4329-8E67-FEA434B47075}" type="datetimeFigureOut">
              <a:rPr lang="en-US" dirty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F6EE328-6AFF-436B-881F-213D56084544}" type="datetimeFigureOut">
              <a:rPr lang="en-US" dirty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2069A-09EE-4C7C-86A4-2314A404921D}" type="datetimeFigureOut">
              <a:rPr lang="en-US" dirty="0"/>
              <a:t>5/20/2021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E7F1-171E-411F-96CA-A251A21496E7}" type="datetimeFigureOut">
              <a:rPr lang="en-US" dirty="0"/>
              <a:t>5/20/2021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C98D-A273-4547-9B92-97D7769F71A6}" type="datetimeFigureOut">
              <a:rPr lang="en-US" dirty="0"/>
              <a:t>5/20/2021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CD67-0644-446C-B2AD-1C09BF34F286}" type="datetimeFigureOut">
              <a:rPr lang="en-US" dirty="0"/>
              <a:t>5/20/2021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80828-6983-48AD-9E27-CBD3696F837E}" type="datetimeFigureOut">
              <a:rPr lang="en-US" dirty="0"/>
              <a:t>5/20/2021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EFB91-0324-450E-B17F-36DC0ECCE413}" type="datetimeFigureOut">
              <a:rPr lang="en-US" dirty="0"/>
              <a:t>5/20/2021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2E37674-C1BA-4107-9B06-6D4CAC3A3DF5}" type="datetimeFigureOut">
              <a:rPr lang="en-US" dirty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48E46F-4AAA-4A23-BF88-A0137385E3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2520" y="1432223"/>
            <a:ext cx="9966960" cy="3035808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023047"/>
                </a:solidFill>
                <a:latin typeface="Cinzel Decorative" panose="00000500000000000000" pitchFamily="2" charset="0"/>
              </a:rPr>
              <a:t>AUTO ECOLE DES MONTS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1E0C4D2-88B1-465A-84CC-3B18159728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7242" y="4825087"/>
            <a:ext cx="6122758" cy="600690"/>
          </a:xfrm>
        </p:spPr>
        <p:txBody>
          <a:bodyPr>
            <a:noAutofit/>
          </a:bodyPr>
          <a:lstStyle/>
          <a:p>
            <a:r>
              <a:rPr lang="fr-FR" sz="2800" b="1" dirty="0">
                <a:latin typeface="Cinzel Decorative" panose="00000500000000000000" pitchFamily="2" charset="0"/>
              </a:rPr>
              <a:t>DOSSIER DE CONCEPTION</a:t>
            </a:r>
          </a:p>
        </p:txBody>
      </p:sp>
    </p:spTree>
    <p:extLst>
      <p:ext uri="{BB962C8B-B14F-4D97-AF65-F5344CB8AC3E}">
        <p14:creationId xmlns:p14="http://schemas.microsoft.com/office/powerpoint/2010/main" val="3602235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D502F2-A0E1-4B76-B472-14B6D5279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1895" y="310896"/>
            <a:ext cx="5148072" cy="612648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rgbClr val="023047"/>
                </a:solidFill>
                <a:latin typeface="Cinzel Decorative" panose="00000500000000000000" pitchFamily="2" charset="0"/>
              </a:rPr>
              <a:t>VISUELS UTILISÉS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54C782A-E43B-4C49-BBFA-125274FB0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996" y="1288357"/>
            <a:ext cx="2330684" cy="155682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4922A91-2D0D-4587-A4ED-CBBD48009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892" y="1293303"/>
            <a:ext cx="2330684" cy="155378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E52FA3D-AC69-4525-9984-D491B4A3D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598" y="3331652"/>
            <a:ext cx="2306707" cy="150094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11EEE0F-FB82-4E0C-BC7C-360918359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8139" y="1272398"/>
            <a:ext cx="2306708" cy="153780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E7A8EB1-D894-4708-8216-10437795D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7836" y="3282670"/>
            <a:ext cx="2295740" cy="153025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37CA7A1-809F-4272-925D-059596AA1B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9107" y="3282670"/>
            <a:ext cx="2295740" cy="1530256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C561B9ED-7642-4405-ACBC-D4BC0DB70441}"/>
              </a:ext>
            </a:extLst>
          </p:cNvPr>
          <p:cNvSpPr txBox="1"/>
          <p:nvPr/>
        </p:nvSpPr>
        <p:spPr>
          <a:xfrm>
            <a:off x="651758" y="432554"/>
            <a:ext cx="3320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Images prises de Pexel.com/</a:t>
            </a:r>
            <a:r>
              <a:rPr lang="fr-FR" dirty="0" err="1"/>
              <a:t>fr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7257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BFDE2AA-8FC8-424F-BABA-CD2626B92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327" y="304150"/>
            <a:ext cx="1998564" cy="199856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A2A2B90-D9B0-4FA3-A8D2-DFBBA8EC4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326" y="2671569"/>
            <a:ext cx="1998565" cy="199856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98D28D5-2C58-485F-BDA5-5ABE7A740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1673" y="785818"/>
            <a:ext cx="2153060" cy="322959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7425F42-232C-4534-B98E-43D6390D4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6439" y="304150"/>
            <a:ext cx="2645891" cy="181127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00EE27A-A655-497D-8B05-AFA1E8A062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6439" y="2671569"/>
            <a:ext cx="2650591" cy="165220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76959FB-3775-4A36-9FAD-82E8F63C1E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3111" y="1209788"/>
            <a:ext cx="1673594" cy="159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F4092B-5945-44FD-88FE-3AEF9C636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604" y="1577009"/>
            <a:ext cx="3748377" cy="978673"/>
          </a:xfrm>
        </p:spPr>
        <p:txBody>
          <a:bodyPr>
            <a:noAutofit/>
          </a:bodyPr>
          <a:lstStyle/>
          <a:p>
            <a:pPr algn="ctr"/>
            <a:r>
              <a:rPr lang="fr-FR" dirty="0">
                <a:solidFill>
                  <a:srgbClr val="023047"/>
                </a:solidFill>
                <a:latin typeface="Cinzel Decorative Black" panose="00000A00000000000000" pitchFamily="2" charset="0"/>
              </a:rPr>
              <a:t>SP֤ÉCIFICITÉS TECHNIQUES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EE59D3-231C-4F87-A45D-B35849C5A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948" y="1059180"/>
            <a:ext cx="6711696" cy="5020056"/>
          </a:xfrm>
        </p:spPr>
        <p:txBody>
          <a:bodyPr/>
          <a:lstStyle/>
          <a:p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Boutons Call to Action avec petit effet Pulse dessus</a:t>
            </a:r>
          </a:p>
          <a:p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Titres de section h1 en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Cinzel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Decorative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; taille 36px</a:t>
            </a:r>
          </a:p>
          <a:p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Titres de page h1 en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Cinzel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Decorative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; taille 40px</a:t>
            </a:r>
          </a:p>
          <a:p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Titres h2 en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Orbitron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et de couleur #FFC533 ; taille 30px</a:t>
            </a:r>
          </a:p>
          <a:p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Paragraphes en Arial et de couleur #000 ; taille 16px</a:t>
            </a:r>
          </a:p>
          <a:p>
            <a:endParaRPr lang="fr-F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Effet Fade In en animation d’entrée sur la section « Nos prestations » en mode Normal, et un Zoom In de 1000 ms sur chaque bloc de la section </a:t>
            </a:r>
          </a:p>
          <a:p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Typographie titres accordéon en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Cinzel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Decorative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; couleur lien en #FFC533 et couleur lien actif en #FFA033</a:t>
            </a:r>
          </a:p>
          <a:p>
            <a:endParaRPr lang="fr-F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Effet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hover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sur les liens avec soulignement qui part de la gauche</a:t>
            </a:r>
          </a:p>
        </p:txBody>
      </p:sp>
    </p:spTree>
    <p:extLst>
      <p:ext uri="{BB962C8B-B14F-4D97-AF65-F5344CB8AC3E}">
        <p14:creationId xmlns:p14="http://schemas.microsoft.com/office/powerpoint/2010/main" val="2057722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B04A82-5C13-4E38-895D-A4D4BB92B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696" y="328984"/>
            <a:ext cx="3200400" cy="1124447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023047"/>
                </a:solidFill>
                <a:latin typeface="Cinzel Decorative" panose="00000500000000000000" pitchFamily="2" charset="0"/>
              </a:rPr>
              <a:t>CAHIER DES CHARGES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565BD1-479A-4C18-B1D4-473AB62BB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423" y="738809"/>
            <a:ext cx="4740965" cy="5715000"/>
          </a:xfrm>
        </p:spPr>
        <p:txBody>
          <a:bodyPr>
            <a:normAutofit fontScale="92500" lnSpcReduction="20000"/>
          </a:bodyPr>
          <a:lstStyle/>
          <a:p>
            <a:r>
              <a:rPr lang="fr-FR" sz="17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: Introduction </a:t>
            </a:r>
          </a:p>
          <a:p>
            <a:r>
              <a:rPr lang="fr-FR" sz="1700" dirty="0">
                <a:latin typeface="Arial" panose="020B0604020202020204" pitchFamily="34" charset="0"/>
                <a:cs typeface="Arial" panose="020B0604020202020204" pitchFamily="34" charset="0"/>
              </a:rPr>
              <a:t>1-1 : Présentation</a:t>
            </a:r>
          </a:p>
          <a:p>
            <a:r>
              <a:rPr lang="fr-FR" sz="1700" dirty="0">
                <a:latin typeface="Arial" panose="020B0604020202020204" pitchFamily="34" charset="0"/>
                <a:cs typeface="Arial" panose="020B0604020202020204" pitchFamily="34" charset="0"/>
              </a:rPr>
              <a:t>1-2 : Problématique</a:t>
            </a:r>
          </a:p>
          <a:p>
            <a:r>
              <a:rPr lang="fr-FR" sz="1700" dirty="0">
                <a:latin typeface="Arial" panose="020B0604020202020204" pitchFamily="34" charset="0"/>
                <a:cs typeface="Arial" panose="020B0604020202020204" pitchFamily="34" charset="0"/>
              </a:rPr>
              <a:t>1-3 : Benchmark</a:t>
            </a:r>
          </a:p>
          <a:p>
            <a:pPr marL="0" indent="0">
              <a:buNone/>
            </a:pPr>
            <a:endParaRPr lang="fr-FR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7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: Charte Graphique</a:t>
            </a:r>
          </a:p>
          <a:p>
            <a:r>
              <a:rPr lang="fr-FR" sz="1700" dirty="0">
                <a:latin typeface="Arial" panose="020B0604020202020204" pitchFamily="34" charset="0"/>
                <a:cs typeface="Arial" panose="020B0604020202020204" pitchFamily="34" charset="0"/>
              </a:rPr>
              <a:t>2-1 : Logo</a:t>
            </a:r>
          </a:p>
          <a:p>
            <a:r>
              <a:rPr lang="fr-FR" sz="1700" dirty="0">
                <a:latin typeface="Arial" panose="020B0604020202020204" pitchFamily="34" charset="0"/>
                <a:cs typeface="Arial" panose="020B0604020202020204" pitchFamily="34" charset="0"/>
              </a:rPr>
              <a:t>2-2 : Typographies</a:t>
            </a:r>
          </a:p>
          <a:p>
            <a:r>
              <a:rPr lang="fr-FR" sz="1700" dirty="0">
                <a:latin typeface="Arial" panose="020B0604020202020204" pitchFamily="34" charset="0"/>
                <a:cs typeface="Arial" panose="020B0604020202020204" pitchFamily="34" charset="0"/>
              </a:rPr>
              <a:t>2-3 : Couleurs</a:t>
            </a:r>
          </a:p>
          <a:p>
            <a:pPr marL="0" indent="0">
              <a:buNone/>
            </a:pPr>
            <a:endParaRPr lang="fr-FR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7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: Interfaces :</a:t>
            </a:r>
          </a:p>
          <a:p>
            <a:r>
              <a:rPr lang="fr-FR" sz="1700" dirty="0">
                <a:latin typeface="Arial" panose="020B0604020202020204" pitchFamily="34" charset="0"/>
                <a:cs typeface="Arial" panose="020B0604020202020204" pitchFamily="34" charset="0"/>
              </a:rPr>
              <a:t>3-1 : Arborescence</a:t>
            </a:r>
          </a:p>
          <a:p>
            <a:r>
              <a:rPr lang="fr-FR" sz="1700" dirty="0">
                <a:latin typeface="Arial" panose="020B0604020202020204" pitchFamily="34" charset="0"/>
                <a:cs typeface="Arial" panose="020B0604020202020204" pitchFamily="34" charset="0"/>
              </a:rPr>
              <a:t>3-2 : Wireframes </a:t>
            </a:r>
          </a:p>
          <a:p>
            <a:r>
              <a:rPr lang="fr-FR" sz="1700" dirty="0">
                <a:latin typeface="Arial" panose="020B0604020202020204" pitchFamily="34" charset="0"/>
                <a:cs typeface="Arial" panose="020B0604020202020204" pitchFamily="34" charset="0"/>
              </a:rPr>
              <a:t>3-3 : Maquettes (à part)</a:t>
            </a:r>
          </a:p>
          <a:p>
            <a:pPr marL="0" indent="0">
              <a:buNone/>
            </a:pPr>
            <a:endParaRPr lang="fr-FR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7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: visuels utilisés + droits d’auteurs s’il y a</a:t>
            </a:r>
          </a:p>
          <a:p>
            <a:r>
              <a:rPr lang="fr-FR" sz="17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: Spécificités techniques </a:t>
            </a:r>
          </a:p>
          <a:p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EF80948-0AE0-4701-A435-640E1C778879}"/>
              </a:ext>
            </a:extLst>
          </p:cNvPr>
          <p:cNvSpPr txBox="1"/>
          <p:nvPr/>
        </p:nvSpPr>
        <p:spPr>
          <a:xfrm>
            <a:off x="9166983" y="2319131"/>
            <a:ext cx="2425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latin typeface="Orbitron" pitchFamily="2" charset="0"/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1260347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3C6EE4-B45A-477E-BA4A-E067B8BB8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1391" y="2576221"/>
            <a:ext cx="3573449" cy="988612"/>
          </a:xfrm>
        </p:spPr>
        <p:txBody>
          <a:bodyPr>
            <a:noAutofit/>
          </a:bodyPr>
          <a:lstStyle/>
          <a:p>
            <a:pPr algn="ctr"/>
            <a:r>
              <a:rPr lang="fr-FR" sz="2400" b="0" dirty="0">
                <a:solidFill>
                  <a:srgbClr val="023047"/>
                </a:solidFill>
                <a:latin typeface="Orbitron" pitchFamily="2" charset="0"/>
              </a:rPr>
              <a:t>PRESENTATION</a:t>
            </a:r>
            <a:br>
              <a:rPr lang="fr-FR" sz="2400" b="0" dirty="0">
                <a:solidFill>
                  <a:srgbClr val="023047"/>
                </a:solidFill>
                <a:latin typeface="Orbitron" pitchFamily="2" charset="0"/>
              </a:rPr>
            </a:br>
            <a:r>
              <a:rPr lang="fr-FR" sz="2400" b="0" dirty="0">
                <a:solidFill>
                  <a:srgbClr val="023047"/>
                </a:solidFill>
                <a:latin typeface="Orbitron" pitchFamily="2" charset="0"/>
              </a:rPr>
              <a:t>DE L’ENTREPRISE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55836F-53A1-4BAE-A35C-A93199B6D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3694"/>
            <a:ext cx="6711696" cy="3183835"/>
          </a:xfrm>
        </p:spPr>
        <p:txBody>
          <a:bodyPr>
            <a:normAutofit/>
          </a:bodyPr>
          <a:lstStyle/>
          <a:p>
            <a:pPr algn="just"/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Petite auto-école qui existe depuis 10 ans, située en Savoie à Albertville</a:t>
            </a:r>
          </a:p>
          <a:p>
            <a:pPr algn="just"/>
            <a:endParaRPr lang="fr-F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Situation géographique stratégique avec les montagnes aux alentours</a:t>
            </a:r>
          </a:p>
          <a:p>
            <a:pPr algn="just"/>
            <a:endParaRPr lang="fr-F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Concurrence moyenne dans le secteur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497939B-7E84-4049-A953-64C4EFED10A9}"/>
              </a:ext>
            </a:extLst>
          </p:cNvPr>
          <p:cNvSpPr txBox="1"/>
          <p:nvPr/>
        </p:nvSpPr>
        <p:spPr>
          <a:xfrm>
            <a:off x="8470204" y="728869"/>
            <a:ext cx="3584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023047"/>
                </a:solidFill>
                <a:latin typeface="Cinzel Decorative Black" panose="00000A00000000000000" pitchFamily="2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624361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4E426B-2C55-4729-8C08-429FF2E9E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3564" y="324150"/>
            <a:ext cx="5565914" cy="855294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rgbClr val="023047"/>
                </a:solidFill>
                <a:latin typeface="Cinzel Decorative" panose="00000500000000000000" pitchFamily="2" charset="0"/>
              </a:rPr>
              <a:t>PROBLEMATIQUE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8E79748-CDDB-4036-AFEF-A3F80F870A3F}"/>
              </a:ext>
            </a:extLst>
          </p:cNvPr>
          <p:cNvSpPr txBox="1"/>
          <p:nvPr/>
        </p:nvSpPr>
        <p:spPr>
          <a:xfrm>
            <a:off x="3233531" y="2001078"/>
            <a:ext cx="53803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Une auto-école qui souhaite avoir une visibilité sur le web.</a:t>
            </a:r>
          </a:p>
          <a:p>
            <a:pPr algn="just"/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De plus, elle voudrait pouvoir mettre en avant le pack « Code en ligne », une prestation devenue essentielle suite à la crise du Covid-19.</a:t>
            </a:r>
          </a:p>
        </p:txBody>
      </p:sp>
    </p:spTree>
    <p:extLst>
      <p:ext uri="{BB962C8B-B14F-4D97-AF65-F5344CB8AC3E}">
        <p14:creationId xmlns:p14="http://schemas.microsoft.com/office/powerpoint/2010/main" val="1745860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860DC16-E8AA-4C9F-B6C3-5927A58DED56}"/>
              </a:ext>
            </a:extLst>
          </p:cNvPr>
          <p:cNvSpPr txBox="1"/>
          <p:nvPr/>
        </p:nvSpPr>
        <p:spPr>
          <a:xfrm>
            <a:off x="503583" y="344557"/>
            <a:ext cx="3723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rgbClr val="023047"/>
                </a:solidFill>
                <a:latin typeface="Cinzel Decorative" panose="00000500000000000000" pitchFamily="2" charset="0"/>
              </a:rPr>
              <a:t>BENCHMARK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74AC7DB-4F58-4C43-9451-A1614F14D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1" y="1404729"/>
            <a:ext cx="4593996" cy="330641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2F17239-3E01-4542-B3C4-F5AE8F37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138" y="4216969"/>
            <a:ext cx="4626747" cy="247260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AF83AE4-78EB-4482-BDCD-85D083613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940" y="990888"/>
            <a:ext cx="5146749" cy="330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3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6120B8-0AAD-4A38-A0A1-FC8A54C58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6631" y="685800"/>
            <a:ext cx="3483334" cy="1137699"/>
          </a:xfrm>
        </p:spPr>
        <p:txBody>
          <a:bodyPr>
            <a:noAutofit/>
          </a:bodyPr>
          <a:lstStyle/>
          <a:p>
            <a:pPr algn="ctr"/>
            <a:r>
              <a:rPr lang="fr-FR" sz="3600" dirty="0">
                <a:solidFill>
                  <a:srgbClr val="023047"/>
                </a:solidFill>
                <a:latin typeface="Cinzel Decorative" panose="00000500000000000000" pitchFamily="2" charset="0"/>
              </a:rPr>
              <a:t>CHARTE GRAPHIQUE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085879-2E6D-4A41-A512-028640122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3807" y="1571661"/>
            <a:ext cx="4365531" cy="4084651"/>
          </a:xfrm>
        </p:spPr>
        <p:txBody>
          <a:bodyPr numCol="1">
            <a:noAutofit/>
          </a:bodyPr>
          <a:lstStyle/>
          <a:p>
            <a:pPr algn="just"/>
            <a:r>
              <a:rPr lang="fr-FR" sz="1800" dirty="0" err="1">
                <a:solidFill>
                  <a:srgbClr val="FFA033"/>
                </a:solidFill>
                <a:latin typeface="Cinzel Decorative Black" panose="00000A00000000000000" pitchFamily="2" charset="0"/>
              </a:rPr>
              <a:t>Cinzel</a:t>
            </a:r>
            <a:r>
              <a:rPr lang="fr-FR" sz="1800" dirty="0">
                <a:solidFill>
                  <a:srgbClr val="FFA033"/>
                </a:solidFill>
                <a:latin typeface="Cinzel Decorative Black" panose="00000A00000000000000" pitchFamily="2" charset="0"/>
              </a:rPr>
              <a:t> </a:t>
            </a:r>
            <a:r>
              <a:rPr lang="fr-FR" sz="1800" dirty="0" err="1">
                <a:solidFill>
                  <a:srgbClr val="FFA033"/>
                </a:solidFill>
                <a:latin typeface="Cinzel Decorative Black" panose="00000A00000000000000" pitchFamily="2" charset="0"/>
              </a:rPr>
              <a:t>Decorative</a:t>
            </a:r>
            <a:r>
              <a:rPr lang="fr-FR" sz="1800" dirty="0">
                <a:solidFill>
                  <a:srgbClr val="FFA033"/>
                </a:solidFill>
                <a:latin typeface="Cinzel Decorative Black" panose="00000A00000000000000" pitchFamily="2" charset="0"/>
              </a:rPr>
              <a:t> </a:t>
            </a:r>
            <a:r>
              <a:rPr lang="fr-FR" sz="1800" dirty="0"/>
              <a:t>: </a:t>
            </a:r>
            <a:r>
              <a:rPr lang="fr-FR" sz="1800" dirty="0">
                <a:solidFill>
                  <a:srgbClr val="023047"/>
                </a:solidFill>
              </a:rPr>
              <a:t>Titres</a:t>
            </a:r>
          </a:p>
          <a:p>
            <a:pPr marL="0" indent="0" algn="just">
              <a:buNone/>
            </a:pPr>
            <a:r>
              <a:rPr lang="fr-FR" sz="1800" dirty="0" err="1">
                <a:latin typeface="Cinzel Decorative" panose="00000500000000000000" pitchFamily="2" charset="0"/>
              </a:rPr>
              <a:t>abcdefGhijklmnopqrstuvwxyz</a:t>
            </a:r>
            <a:endParaRPr lang="fr-FR" sz="1800" dirty="0">
              <a:latin typeface="Cinzel Decorative" panose="00000500000000000000" pitchFamily="2" charset="0"/>
            </a:endParaRPr>
          </a:p>
          <a:p>
            <a:pPr marL="0" indent="0" algn="just">
              <a:buNone/>
            </a:pPr>
            <a:r>
              <a:rPr lang="fr-FR" sz="1800" dirty="0">
                <a:latin typeface="Cinzel Decorative" panose="00000500000000000000" pitchFamily="2" charset="0"/>
              </a:rPr>
              <a:t>0123456789 :/?,;!@</a:t>
            </a:r>
          </a:p>
          <a:p>
            <a:pPr marL="0" indent="0" algn="just">
              <a:buNone/>
            </a:pPr>
            <a:endParaRPr lang="fr-FR" sz="1800" dirty="0"/>
          </a:p>
          <a:p>
            <a:pPr algn="just"/>
            <a:r>
              <a:rPr lang="fr-FR" sz="1800" dirty="0" err="1">
                <a:solidFill>
                  <a:srgbClr val="FFA033"/>
                </a:solidFill>
                <a:latin typeface="Orbitron" pitchFamily="2" charset="0"/>
              </a:rPr>
              <a:t>Orbitron</a:t>
            </a:r>
            <a:r>
              <a:rPr lang="fr-FR" sz="1800" dirty="0"/>
              <a:t> : </a:t>
            </a:r>
            <a:r>
              <a:rPr lang="fr-FR" sz="1800" dirty="0">
                <a:solidFill>
                  <a:srgbClr val="023047"/>
                </a:solidFill>
              </a:rPr>
              <a:t>Sous-titres &amp; menu</a:t>
            </a:r>
          </a:p>
          <a:p>
            <a:pPr marL="0" indent="0" algn="just">
              <a:buNone/>
            </a:pPr>
            <a:r>
              <a:rPr lang="fr-FR" sz="1800" dirty="0" err="1">
                <a:latin typeface="Orbitron" pitchFamily="2" charset="0"/>
              </a:rPr>
              <a:t>abcdefGhijklmnopqrstuvwxyz</a:t>
            </a:r>
            <a:endParaRPr lang="fr-FR" sz="1800" dirty="0">
              <a:latin typeface="Orbitron" pitchFamily="2" charset="0"/>
            </a:endParaRPr>
          </a:p>
          <a:p>
            <a:pPr marL="0" indent="0" algn="just">
              <a:buNone/>
            </a:pPr>
            <a:r>
              <a:rPr lang="fr-FR" sz="1800" dirty="0">
                <a:latin typeface="Orbitron" pitchFamily="2" charset="0"/>
              </a:rPr>
              <a:t>0123456789 :/?,;!@</a:t>
            </a:r>
          </a:p>
          <a:p>
            <a:pPr marL="0" indent="0" algn="just">
              <a:buNone/>
            </a:pPr>
            <a:endParaRPr lang="fr-FR" sz="1800" dirty="0"/>
          </a:p>
          <a:p>
            <a:pPr algn="just"/>
            <a:r>
              <a:rPr lang="fr-FR" sz="1800" dirty="0">
                <a:solidFill>
                  <a:srgbClr val="FFA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</a:t>
            </a:r>
            <a:r>
              <a:rPr lang="fr-FR" sz="1800" dirty="0"/>
              <a:t> : </a:t>
            </a:r>
            <a:r>
              <a:rPr lang="fr-FR" sz="1800" dirty="0">
                <a:solidFill>
                  <a:srgbClr val="023047"/>
                </a:solidFill>
              </a:rPr>
              <a:t>paragraphes</a:t>
            </a:r>
            <a:endParaRPr lang="fr-FR" sz="1800" dirty="0">
              <a:solidFill>
                <a:srgbClr val="02304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abcdefGhijklmnopqrstuvwxyz</a:t>
            </a:r>
            <a:endParaRPr lang="fr-F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0123456789 :/?,;!@</a:t>
            </a:r>
          </a:p>
          <a:p>
            <a:endParaRPr lang="fr-FR" dirty="0"/>
          </a:p>
        </p:txBody>
      </p:sp>
      <p:sp>
        <p:nvSpPr>
          <p:cNvPr id="5" name="Larme 4">
            <a:extLst>
              <a:ext uri="{FF2B5EF4-FFF2-40B4-BE49-F238E27FC236}">
                <a16:creationId xmlns:a16="http://schemas.microsoft.com/office/drawing/2014/main" id="{11A4D4FB-9385-4C6D-93B9-97633F70F2ED}"/>
              </a:ext>
            </a:extLst>
          </p:cNvPr>
          <p:cNvSpPr/>
          <p:nvPr/>
        </p:nvSpPr>
        <p:spPr>
          <a:xfrm>
            <a:off x="8722539" y="4331558"/>
            <a:ext cx="469831" cy="469831"/>
          </a:xfrm>
          <a:prstGeom prst="teardrop">
            <a:avLst/>
          </a:prstGeom>
          <a:solidFill>
            <a:srgbClr val="023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Larme 5">
            <a:extLst>
              <a:ext uri="{FF2B5EF4-FFF2-40B4-BE49-F238E27FC236}">
                <a16:creationId xmlns:a16="http://schemas.microsoft.com/office/drawing/2014/main" id="{E3EC2B8D-B7D3-4869-A237-C34EFD92623A}"/>
              </a:ext>
            </a:extLst>
          </p:cNvPr>
          <p:cNvSpPr/>
          <p:nvPr/>
        </p:nvSpPr>
        <p:spPr>
          <a:xfrm>
            <a:off x="10491969" y="4331557"/>
            <a:ext cx="469831" cy="469831"/>
          </a:xfrm>
          <a:prstGeom prst="teardrop">
            <a:avLst/>
          </a:prstGeom>
          <a:solidFill>
            <a:srgbClr val="FFC5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Larme 6">
            <a:extLst>
              <a:ext uri="{FF2B5EF4-FFF2-40B4-BE49-F238E27FC236}">
                <a16:creationId xmlns:a16="http://schemas.microsoft.com/office/drawing/2014/main" id="{9A7EB76A-EC1D-49FE-B04E-3A8711C73390}"/>
              </a:ext>
            </a:extLst>
          </p:cNvPr>
          <p:cNvSpPr/>
          <p:nvPr/>
        </p:nvSpPr>
        <p:spPr>
          <a:xfrm>
            <a:off x="11433492" y="5456420"/>
            <a:ext cx="469831" cy="469831"/>
          </a:xfrm>
          <a:prstGeom prst="teardrop">
            <a:avLst/>
          </a:prstGeom>
          <a:solidFill>
            <a:srgbClr val="FFA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Larme 7">
            <a:extLst>
              <a:ext uri="{FF2B5EF4-FFF2-40B4-BE49-F238E27FC236}">
                <a16:creationId xmlns:a16="http://schemas.microsoft.com/office/drawing/2014/main" id="{0333910D-2103-487E-81EC-7737579C5C6A}"/>
              </a:ext>
            </a:extLst>
          </p:cNvPr>
          <p:cNvSpPr/>
          <p:nvPr/>
        </p:nvSpPr>
        <p:spPr>
          <a:xfrm>
            <a:off x="9590835" y="5456421"/>
            <a:ext cx="469831" cy="469831"/>
          </a:xfrm>
          <a:prstGeom prst="teardrop">
            <a:avLst/>
          </a:prstGeom>
          <a:solidFill>
            <a:srgbClr val="020A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11FCA50-F8F7-4311-A8DD-6AB84948FAAC}"/>
              </a:ext>
            </a:extLst>
          </p:cNvPr>
          <p:cNvSpPr txBox="1"/>
          <p:nvPr/>
        </p:nvSpPr>
        <p:spPr>
          <a:xfrm>
            <a:off x="2537270" y="454967"/>
            <a:ext cx="2993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rgbClr val="023047"/>
                </a:solidFill>
                <a:latin typeface="Orbitron" pitchFamily="2" charset="0"/>
              </a:rPr>
              <a:t>TYPOGRAPHIES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66EC0B8-9BE3-48A9-AD6D-B97C4F9D4BA9}"/>
              </a:ext>
            </a:extLst>
          </p:cNvPr>
          <p:cNvSpPr txBox="1"/>
          <p:nvPr/>
        </p:nvSpPr>
        <p:spPr>
          <a:xfrm>
            <a:off x="9238370" y="3429000"/>
            <a:ext cx="2186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rgbClr val="023047"/>
                </a:solidFill>
                <a:latin typeface="Orbitron" pitchFamily="2" charset="0"/>
              </a:rPr>
              <a:t>COULEURS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76AD93D-A128-482D-BB61-3808616539CC}"/>
              </a:ext>
            </a:extLst>
          </p:cNvPr>
          <p:cNvSpPr txBox="1"/>
          <p:nvPr/>
        </p:nvSpPr>
        <p:spPr>
          <a:xfrm>
            <a:off x="8471309" y="5231110"/>
            <a:ext cx="10107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#023047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259E389-A4CE-4B42-8CBA-D1ED09A50888}"/>
              </a:ext>
            </a:extLst>
          </p:cNvPr>
          <p:cNvSpPr txBox="1"/>
          <p:nvPr/>
        </p:nvSpPr>
        <p:spPr>
          <a:xfrm>
            <a:off x="10238298" y="5231110"/>
            <a:ext cx="11162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#FFC533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F131839-6737-4524-B8EF-C6B6BAE33F78}"/>
              </a:ext>
            </a:extLst>
          </p:cNvPr>
          <p:cNvSpPr txBox="1"/>
          <p:nvPr/>
        </p:nvSpPr>
        <p:spPr>
          <a:xfrm>
            <a:off x="11052159" y="4566472"/>
            <a:ext cx="1116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#FFA033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EA20270-581C-4764-AAA0-7625B622BBA6}"/>
              </a:ext>
            </a:extLst>
          </p:cNvPr>
          <p:cNvSpPr txBox="1"/>
          <p:nvPr/>
        </p:nvSpPr>
        <p:spPr>
          <a:xfrm>
            <a:off x="9324752" y="4564568"/>
            <a:ext cx="11794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#020A12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6555CEF4-CE74-49D0-ACDE-079F14531C8B}"/>
              </a:ext>
            </a:extLst>
          </p:cNvPr>
          <p:cNvCxnSpPr/>
          <p:nvPr/>
        </p:nvCxnSpPr>
        <p:spPr>
          <a:xfrm>
            <a:off x="8937531" y="4988245"/>
            <a:ext cx="0" cy="225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9971C5F9-DD4F-4F65-BF2B-6AD5AFCEF53F}"/>
              </a:ext>
            </a:extLst>
          </p:cNvPr>
          <p:cNvCxnSpPr/>
          <p:nvPr/>
        </p:nvCxnSpPr>
        <p:spPr>
          <a:xfrm>
            <a:off x="9851931" y="4988245"/>
            <a:ext cx="0" cy="225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1C11442-7B64-48DA-8835-9A892944514A}"/>
              </a:ext>
            </a:extLst>
          </p:cNvPr>
          <p:cNvCxnSpPr>
            <a:cxnSpLocks/>
          </p:cNvCxnSpPr>
          <p:nvPr/>
        </p:nvCxnSpPr>
        <p:spPr>
          <a:xfrm>
            <a:off x="10739827" y="4988245"/>
            <a:ext cx="0" cy="225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64C381F4-3560-44F9-B9E5-2CA531A3EA39}"/>
              </a:ext>
            </a:extLst>
          </p:cNvPr>
          <p:cNvCxnSpPr/>
          <p:nvPr/>
        </p:nvCxnSpPr>
        <p:spPr>
          <a:xfrm>
            <a:off x="11654227" y="4988245"/>
            <a:ext cx="0" cy="225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065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C5A596-7FC1-431C-8859-72FEFFAE0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1032" y="296849"/>
            <a:ext cx="1879821" cy="846151"/>
          </a:xfrm>
        </p:spPr>
        <p:txBody>
          <a:bodyPr/>
          <a:lstStyle/>
          <a:p>
            <a:r>
              <a:rPr lang="fr-FR" dirty="0">
                <a:solidFill>
                  <a:srgbClr val="023047"/>
                </a:solidFill>
                <a:latin typeface="Cinzel Decorative" panose="00000500000000000000" pitchFamily="2" charset="0"/>
              </a:rPr>
              <a:t>LOGO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3EE5380-52DC-4818-ABFD-3B5A5960A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50742" y="2171369"/>
            <a:ext cx="3200400" cy="730857"/>
          </a:xfrm>
        </p:spPr>
        <p:txBody>
          <a:bodyPr>
            <a:noAutofit/>
          </a:bodyPr>
          <a:lstStyle/>
          <a:p>
            <a:pPr algn="ctr"/>
            <a:r>
              <a:rPr lang="fr-FR" sz="2400" dirty="0">
                <a:solidFill>
                  <a:srgbClr val="023047"/>
                </a:solidFill>
                <a:latin typeface="Orbitron" pitchFamily="2" charset="0"/>
                <a:cs typeface="Arial" panose="020B0604020202020204" pitchFamily="34" charset="0"/>
              </a:rPr>
              <a:t>Plusieurs déclinaisons possibles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FFDE30-653B-4584-AC51-B7B784A8DB13}"/>
              </a:ext>
            </a:extLst>
          </p:cNvPr>
          <p:cNvSpPr/>
          <p:nvPr/>
        </p:nvSpPr>
        <p:spPr>
          <a:xfrm>
            <a:off x="240858" y="4134678"/>
            <a:ext cx="7789959" cy="2531164"/>
          </a:xfrm>
          <a:prstGeom prst="rect">
            <a:avLst/>
          </a:prstGeom>
          <a:solidFill>
            <a:srgbClr val="0230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C050BC9-0CF3-4FE8-A27D-AD07CAC1F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398" y="-152401"/>
            <a:ext cx="3810000" cy="38100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B6DAA2F-A456-4052-A353-F35B4AE12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87" y="3332921"/>
            <a:ext cx="3810000" cy="3810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4042917-E9AD-4062-97AE-F53EBD7B6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315" y="3332921"/>
            <a:ext cx="3810000" cy="38100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473C1C6E-53DC-4AB2-B003-127922D7B2F4}"/>
              </a:ext>
            </a:extLst>
          </p:cNvPr>
          <p:cNvSpPr txBox="1"/>
          <p:nvPr/>
        </p:nvSpPr>
        <p:spPr>
          <a:xfrm>
            <a:off x="332794" y="296849"/>
            <a:ext cx="3039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FFA033"/>
                </a:solidFill>
                <a:latin typeface="Cinzel Decorative" panose="00000500000000000000" pitchFamily="2" charset="0"/>
              </a:rPr>
              <a:t>LOGO PRINCIPAL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C10A91D-C462-41A3-B167-3E903650F411}"/>
              </a:ext>
            </a:extLst>
          </p:cNvPr>
          <p:cNvSpPr txBox="1"/>
          <p:nvPr/>
        </p:nvSpPr>
        <p:spPr>
          <a:xfrm>
            <a:off x="5697696" y="275818"/>
            <a:ext cx="1773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FFA033"/>
                </a:solidFill>
                <a:latin typeface="Cinzel Decorative" panose="00000500000000000000" pitchFamily="2" charset="0"/>
              </a:rPr>
              <a:t>FAVICON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17CECC1D-8333-4F88-9511-CCF5E7670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5981" y="1109572"/>
            <a:ext cx="1810003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28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0013CF1B-1829-4272-A9B1-05640E664CB6}"/>
              </a:ext>
            </a:extLst>
          </p:cNvPr>
          <p:cNvSpPr/>
          <p:nvPr/>
        </p:nvSpPr>
        <p:spPr>
          <a:xfrm>
            <a:off x="1211847" y="262392"/>
            <a:ext cx="6658189" cy="5910470"/>
          </a:xfrm>
          <a:prstGeom prst="rect">
            <a:avLst/>
          </a:prstGeom>
          <a:solidFill>
            <a:srgbClr val="0230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D3616C8-08DB-4BDA-9B1C-61BAB6B98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9443" y="2759102"/>
            <a:ext cx="3207025" cy="498282"/>
          </a:xfrm>
        </p:spPr>
        <p:txBody>
          <a:bodyPr>
            <a:normAutofit/>
          </a:bodyPr>
          <a:lstStyle/>
          <a:p>
            <a:pPr algn="ctr"/>
            <a:r>
              <a:rPr lang="fr-FR" sz="2400" b="0" dirty="0">
                <a:solidFill>
                  <a:srgbClr val="023047"/>
                </a:solidFill>
                <a:latin typeface="Orbitron" pitchFamily="2" charset="0"/>
              </a:rPr>
              <a:t>ARBORESCENCE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E435F60-8B83-4F48-AFD9-7AC4C04B8A66}"/>
              </a:ext>
            </a:extLst>
          </p:cNvPr>
          <p:cNvSpPr txBox="1"/>
          <p:nvPr/>
        </p:nvSpPr>
        <p:spPr>
          <a:xfrm>
            <a:off x="8664812" y="887896"/>
            <a:ext cx="31582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rgbClr val="023047"/>
                </a:solidFill>
                <a:latin typeface="Cinzel Decorative Black" panose="00000A00000000000000" pitchFamily="2" charset="0"/>
              </a:rPr>
              <a:t>INTERFACES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949B529B-2F47-4EBB-B58F-F22CB9FD7224}"/>
              </a:ext>
            </a:extLst>
          </p:cNvPr>
          <p:cNvSpPr txBox="1"/>
          <p:nvPr/>
        </p:nvSpPr>
        <p:spPr>
          <a:xfrm>
            <a:off x="4186724" y="1417052"/>
            <a:ext cx="963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ACCUEIL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F79AADB7-932C-4F78-884E-67D40A15798A}"/>
              </a:ext>
            </a:extLst>
          </p:cNvPr>
          <p:cNvSpPr txBox="1"/>
          <p:nvPr/>
        </p:nvSpPr>
        <p:spPr>
          <a:xfrm>
            <a:off x="2141381" y="4580365"/>
            <a:ext cx="1425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PRESTATIONS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D8F5141A-8D89-4769-A5C6-CCE7FC3A07B6}"/>
              </a:ext>
            </a:extLst>
          </p:cNvPr>
          <p:cNvSpPr txBox="1"/>
          <p:nvPr/>
        </p:nvSpPr>
        <p:spPr>
          <a:xfrm>
            <a:off x="2163596" y="1467521"/>
            <a:ext cx="1038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EA0FFDA4-9801-4998-9F1B-DB08829A1419}"/>
              </a:ext>
            </a:extLst>
          </p:cNvPr>
          <p:cNvSpPr txBox="1"/>
          <p:nvPr/>
        </p:nvSpPr>
        <p:spPr>
          <a:xfrm>
            <a:off x="6020944" y="1367362"/>
            <a:ext cx="1132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MENTIONS</a:t>
            </a:r>
          </a:p>
          <a:p>
            <a:r>
              <a:rPr lang="fr-F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LEGALES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A310F66E-0BFE-4699-AE11-FCC27DA0CD89}"/>
              </a:ext>
            </a:extLst>
          </p:cNvPr>
          <p:cNvSpPr txBox="1"/>
          <p:nvPr/>
        </p:nvSpPr>
        <p:spPr>
          <a:xfrm>
            <a:off x="4139608" y="4472644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POLITIQUE DE</a:t>
            </a:r>
          </a:p>
          <a:p>
            <a:r>
              <a:rPr lang="fr-F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CONFIDENTIALITE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6112B92D-940F-41B9-955A-5AD50745BF94}"/>
              </a:ext>
            </a:extLst>
          </p:cNvPr>
          <p:cNvSpPr/>
          <p:nvPr/>
        </p:nvSpPr>
        <p:spPr>
          <a:xfrm>
            <a:off x="1888460" y="1180098"/>
            <a:ext cx="1601178" cy="8977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B6B85FC8-3254-4FA1-A2F0-E9A0186C1FA8}"/>
              </a:ext>
            </a:extLst>
          </p:cNvPr>
          <p:cNvSpPr/>
          <p:nvPr/>
        </p:nvSpPr>
        <p:spPr>
          <a:xfrm>
            <a:off x="1957621" y="4256020"/>
            <a:ext cx="1779654" cy="94090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27478BC8-2C47-45AE-8307-37D2588FA46E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2689049" y="2077846"/>
            <a:ext cx="13833" cy="217817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DF19876F-8200-4E3B-A46A-8FC652997698}"/>
              </a:ext>
            </a:extLst>
          </p:cNvPr>
          <p:cNvCxnSpPr>
            <a:cxnSpLocks/>
          </p:cNvCxnSpPr>
          <p:nvPr/>
        </p:nvCxnSpPr>
        <p:spPr>
          <a:xfrm>
            <a:off x="2854365" y="2080591"/>
            <a:ext cx="0" cy="128874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349DFE6-0461-4F0B-8FC1-028B56C0025F}"/>
              </a:ext>
            </a:extLst>
          </p:cNvPr>
          <p:cNvCxnSpPr>
            <a:cxnSpLocks/>
          </p:cNvCxnSpPr>
          <p:nvPr/>
        </p:nvCxnSpPr>
        <p:spPr>
          <a:xfrm>
            <a:off x="2854365" y="3360088"/>
            <a:ext cx="1686577" cy="925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lipse 16">
            <a:extLst>
              <a:ext uri="{FF2B5EF4-FFF2-40B4-BE49-F238E27FC236}">
                <a16:creationId xmlns:a16="http://schemas.microsoft.com/office/drawing/2014/main" id="{D4D18C3B-BA70-420E-9FEE-461770D4A465}"/>
              </a:ext>
            </a:extLst>
          </p:cNvPr>
          <p:cNvSpPr/>
          <p:nvPr/>
        </p:nvSpPr>
        <p:spPr>
          <a:xfrm>
            <a:off x="3904137" y="4265470"/>
            <a:ext cx="2120338" cy="9375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C4E01BC5-DCC4-4326-AE20-542855DBBEC3}"/>
              </a:ext>
            </a:extLst>
          </p:cNvPr>
          <p:cNvCxnSpPr>
            <a:cxnSpLocks/>
          </p:cNvCxnSpPr>
          <p:nvPr/>
        </p:nvCxnSpPr>
        <p:spPr>
          <a:xfrm>
            <a:off x="4540942" y="3360088"/>
            <a:ext cx="0" cy="93361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2249ACEA-8765-4D3B-9C96-9BC5B651F8AA}"/>
              </a:ext>
            </a:extLst>
          </p:cNvPr>
          <p:cNvCxnSpPr>
            <a:cxnSpLocks/>
          </p:cNvCxnSpPr>
          <p:nvPr/>
        </p:nvCxnSpPr>
        <p:spPr>
          <a:xfrm>
            <a:off x="3202150" y="2006169"/>
            <a:ext cx="0" cy="76750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100FB25C-E144-4236-9EA3-3A8DAA86F6A5}"/>
              </a:ext>
            </a:extLst>
          </p:cNvPr>
          <p:cNvCxnSpPr>
            <a:cxnSpLocks/>
          </p:cNvCxnSpPr>
          <p:nvPr/>
        </p:nvCxnSpPr>
        <p:spPr>
          <a:xfrm>
            <a:off x="3202150" y="2756128"/>
            <a:ext cx="152255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Ellipse 35">
            <a:extLst>
              <a:ext uri="{FF2B5EF4-FFF2-40B4-BE49-F238E27FC236}">
                <a16:creationId xmlns:a16="http://schemas.microsoft.com/office/drawing/2014/main" id="{6CC136BC-3AEC-4F03-B299-9B14EB456EE3}"/>
              </a:ext>
            </a:extLst>
          </p:cNvPr>
          <p:cNvSpPr/>
          <p:nvPr/>
        </p:nvSpPr>
        <p:spPr>
          <a:xfrm>
            <a:off x="3943444" y="1159280"/>
            <a:ext cx="1410809" cy="8266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7CCEE31A-68E8-4D7E-AF97-FC59F4A09949}"/>
              </a:ext>
            </a:extLst>
          </p:cNvPr>
          <p:cNvCxnSpPr>
            <a:cxnSpLocks/>
          </p:cNvCxnSpPr>
          <p:nvPr/>
        </p:nvCxnSpPr>
        <p:spPr>
          <a:xfrm flipH="1">
            <a:off x="4724706" y="2006169"/>
            <a:ext cx="1" cy="74730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llipse 51">
            <a:extLst>
              <a:ext uri="{FF2B5EF4-FFF2-40B4-BE49-F238E27FC236}">
                <a16:creationId xmlns:a16="http://schemas.microsoft.com/office/drawing/2014/main" id="{C48CF4D6-4162-4186-A039-854D1AB00688}"/>
              </a:ext>
            </a:extLst>
          </p:cNvPr>
          <p:cNvSpPr/>
          <p:nvPr/>
        </p:nvSpPr>
        <p:spPr>
          <a:xfrm>
            <a:off x="5751641" y="1106248"/>
            <a:ext cx="1569976" cy="10303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675B20DF-BF99-4CA4-AA9D-38D0BB86B4AC}"/>
              </a:ext>
            </a:extLst>
          </p:cNvPr>
          <p:cNvCxnSpPr>
            <a:cxnSpLocks/>
          </p:cNvCxnSpPr>
          <p:nvPr/>
        </p:nvCxnSpPr>
        <p:spPr>
          <a:xfrm>
            <a:off x="2993815" y="2062721"/>
            <a:ext cx="7747" cy="99550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EA6B50B1-23D4-4D50-8938-4F04907CBD36}"/>
              </a:ext>
            </a:extLst>
          </p:cNvPr>
          <p:cNvCxnSpPr>
            <a:cxnSpLocks/>
          </p:cNvCxnSpPr>
          <p:nvPr/>
        </p:nvCxnSpPr>
        <p:spPr>
          <a:xfrm flipV="1">
            <a:off x="3025857" y="3023252"/>
            <a:ext cx="3496829" cy="2747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4BFF542B-58BA-4E31-A585-DE001BC5F749}"/>
              </a:ext>
            </a:extLst>
          </p:cNvPr>
          <p:cNvCxnSpPr>
            <a:cxnSpLocks/>
          </p:cNvCxnSpPr>
          <p:nvPr/>
        </p:nvCxnSpPr>
        <p:spPr>
          <a:xfrm>
            <a:off x="6522686" y="2166229"/>
            <a:ext cx="0" cy="88449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ZoneTexte 66">
            <a:extLst>
              <a:ext uri="{FF2B5EF4-FFF2-40B4-BE49-F238E27FC236}">
                <a16:creationId xmlns:a16="http://schemas.microsoft.com/office/drawing/2014/main" id="{485EA301-32F7-47F3-BA56-FEDBFC82C2FB}"/>
              </a:ext>
            </a:extLst>
          </p:cNvPr>
          <p:cNvSpPr txBox="1"/>
          <p:nvPr/>
        </p:nvSpPr>
        <p:spPr>
          <a:xfrm>
            <a:off x="2540096" y="64745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A30CF85D-42D6-43E8-A320-C299556477BD}"/>
              </a:ext>
            </a:extLst>
          </p:cNvPr>
          <p:cNvSpPr txBox="1"/>
          <p:nvPr/>
        </p:nvSpPr>
        <p:spPr>
          <a:xfrm>
            <a:off x="4362092" y="64745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A0E43F16-A391-46CE-9F3F-578A3613A584}"/>
              </a:ext>
            </a:extLst>
          </p:cNvPr>
          <p:cNvSpPr txBox="1"/>
          <p:nvPr/>
        </p:nvSpPr>
        <p:spPr>
          <a:xfrm>
            <a:off x="6369439" y="64745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EC41E3B1-EBAA-45DD-8AB7-609FFF5FDDC5}"/>
              </a:ext>
            </a:extLst>
          </p:cNvPr>
          <p:cNvSpPr txBox="1"/>
          <p:nvPr/>
        </p:nvSpPr>
        <p:spPr>
          <a:xfrm>
            <a:off x="2676553" y="530857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CAAD1992-AFA9-4CA8-921D-6ED7A877CFAD}"/>
              </a:ext>
            </a:extLst>
          </p:cNvPr>
          <p:cNvSpPr txBox="1"/>
          <p:nvPr/>
        </p:nvSpPr>
        <p:spPr>
          <a:xfrm>
            <a:off x="4876188" y="530357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64179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0C062B0-A109-4B94-AC31-4823CF80AF6C}"/>
              </a:ext>
            </a:extLst>
          </p:cNvPr>
          <p:cNvSpPr txBox="1"/>
          <p:nvPr/>
        </p:nvSpPr>
        <p:spPr>
          <a:xfrm>
            <a:off x="424070" y="238540"/>
            <a:ext cx="3154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rgbClr val="023047"/>
                </a:solidFill>
                <a:latin typeface="Cinzel Decorative" panose="00000500000000000000" pitchFamily="2" charset="0"/>
              </a:rPr>
              <a:t>WIREFRAMES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12CB8A-298F-4C32-A7A4-0D10A6AC6B5A}"/>
              </a:ext>
            </a:extLst>
          </p:cNvPr>
          <p:cNvSpPr/>
          <p:nvPr/>
        </p:nvSpPr>
        <p:spPr>
          <a:xfrm>
            <a:off x="328083" y="1239906"/>
            <a:ext cx="3803374" cy="52478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02C8BB-90E2-45AE-9453-F008E152A290}"/>
              </a:ext>
            </a:extLst>
          </p:cNvPr>
          <p:cNvSpPr/>
          <p:nvPr/>
        </p:nvSpPr>
        <p:spPr>
          <a:xfrm>
            <a:off x="447353" y="1304639"/>
            <a:ext cx="3564835" cy="397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Menu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C57D4D-69B6-461C-B66D-E540E9704346}"/>
              </a:ext>
            </a:extLst>
          </p:cNvPr>
          <p:cNvSpPr/>
          <p:nvPr/>
        </p:nvSpPr>
        <p:spPr>
          <a:xfrm>
            <a:off x="447353" y="1767635"/>
            <a:ext cx="3564835" cy="562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Header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DB5A32-B34F-42E7-80E4-EE2D2593B669}"/>
              </a:ext>
            </a:extLst>
          </p:cNvPr>
          <p:cNvSpPr/>
          <p:nvPr/>
        </p:nvSpPr>
        <p:spPr>
          <a:xfrm>
            <a:off x="447353" y="3319251"/>
            <a:ext cx="3564835" cy="997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8A540C-AED3-42F9-A5B9-6D56A7E0E381}"/>
              </a:ext>
            </a:extLst>
          </p:cNvPr>
          <p:cNvSpPr/>
          <p:nvPr/>
        </p:nvSpPr>
        <p:spPr>
          <a:xfrm>
            <a:off x="447353" y="4369678"/>
            <a:ext cx="3564835" cy="997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Lorem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94B12E-B4E2-4D94-8D9A-AED69758CBDD}"/>
              </a:ext>
            </a:extLst>
          </p:cNvPr>
          <p:cNvSpPr/>
          <p:nvPr/>
        </p:nvSpPr>
        <p:spPr>
          <a:xfrm>
            <a:off x="447353" y="5420105"/>
            <a:ext cx="3564835" cy="997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Footer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548D69-273C-406B-ACFF-C99A1360BAAB}"/>
              </a:ext>
            </a:extLst>
          </p:cNvPr>
          <p:cNvSpPr/>
          <p:nvPr/>
        </p:nvSpPr>
        <p:spPr>
          <a:xfrm>
            <a:off x="447353" y="2391657"/>
            <a:ext cx="3564835" cy="892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Lorem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115B6C-F4E6-414B-9850-9723CF40115F}"/>
              </a:ext>
            </a:extLst>
          </p:cNvPr>
          <p:cNvSpPr/>
          <p:nvPr/>
        </p:nvSpPr>
        <p:spPr>
          <a:xfrm>
            <a:off x="583094" y="2499921"/>
            <a:ext cx="940905" cy="7069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DAC073-979E-40B6-AD06-58B48235C086}"/>
              </a:ext>
            </a:extLst>
          </p:cNvPr>
          <p:cNvSpPr/>
          <p:nvPr/>
        </p:nvSpPr>
        <p:spPr>
          <a:xfrm>
            <a:off x="681655" y="3470542"/>
            <a:ext cx="583097" cy="74212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E5A512-5808-46FB-9D3C-440948A38351}"/>
              </a:ext>
            </a:extLst>
          </p:cNvPr>
          <p:cNvSpPr/>
          <p:nvPr/>
        </p:nvSpPr>
        <p:spPr>
          <a:xfrm>
            <a:off x="1481757" y="3470542"/>
            <a:ext cx="583097" cy="74212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761C8A-6E02-4186-87C3-A4FA7A4BCDC4}"/>
              </a:ext>
            </a:extLst>
          </p:cNvPr>
          <p:cNvSpPr/>
          <p:nvPr/>
        </p:nvSpPr>
        <p:spPr>
          <a:xfrm>
            <a:off x="2315727" y="3476822"/>
            <a:ext cx="583097" cy="74212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97F025-F619-405C-BDE2-7EA0B3AC0EA2}"/>
              </a:ext>
            </a:extLst>
          </p:cNvPr>
          <p:cNvSpPr/>
          <p:nvPr/>
        </p:nvSpPr>
        <p:spPr>
          <a:xfrm>
            <a:off x="3180522" y="3470542"/>
            <a:ext cx="583097" cy="74212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FD43C3-79BF-46DB-9881-BA339840F4B1}"/>
              </a:ext>
            </a:extLst>
          </p:cNvPr>
          <p:cNvSpPr/>
          <p:nvPr/>
        </p:nvSpPr>
        <p:spPr>
          <a:xfrm>
            <a:off x="681655" y="4517463"/>
            <a:ext cx="800102" cy="7147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80BC7C-F891-4709-BAA0-85699199E153}"/>
              </a:ext>
            </a:extLst>
          </p:cNvPr>
          <p:cNvSpPr/>
          <p:nvPr/>
        </p:nvSpPr>
        <p:spPr>
          <a:xfrm>
            <a:off x="2766487" y="4517463"/>
            <a:ext cx="800102" cy="7147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BEFC456-45FE-4CF3-95E4-C3C390AD550B}"/>
              </a:ext>
            </a:extLst>
          </p:cNvPr>
          <p:cNvSpPr txBox="1"/>
          <p:nvPr/>
        </p:nvSpPr>
        <p:spPr>
          <a:xfrm>
            <a:off x="345543" y="853212"/>
            <a:ext cx="1367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Page Accueil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10979A-AD48-43A4-B123-9551A4B55172}"/>
              </a:ext>
            </a:extLst>
          </p:cNvPr>
          <p:cNvSpPr/>
          <p:nvPr/>
        </p:nvSpPr>
        <p:spPr>
          <a:xfrm>
            <a:off x="4320209" y="1239906"/>
            <a:ext cx="3803374" cy="52478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59343E-2CAC-4175-8EC3-1C998B7E19A6}"/>
              </a:ext>
            </a:extLst>
          </p:cNvPr>
          <p:cNvSpPr/>
          <p:nvPr/>
        </p:nvSpPr>
        <p:spPr>
          <a:xfrm>
            <a:off x="4404736" y="1304639"/>
            <a:ext cx="3634319" cy="397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Menu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84C8E79-8F14-4FEB-92B9-2BDF8AF7714F}"/>
              </a:ext>
            </a:extLst>
          </p:cNvPr>
          <p:cNvSpPr/>
          <p:nvPr/>
        </p:nvSpPr>
        <p:spPr>
          <a:xfrm>
            <a:off x="4404736" y="1767635"/>
            <a:ext cx="3634319" cy="624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Header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D73725-24FF-4ED7-AAF7-44C3B1AAA741}"/>
              </a:ext>
            </a:extLst>
          </p:cNvPr>
          <p:cNvSpPr/>
          <p:nvPr/>
        </p:nvSpPr>
        <p:spPr>
          <a:xfrm>
            <a:off x="4404736" y="2466920"/>
            <a:ext cx="3634319" cy="3917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B89798-0151-4DDB-90B6-54A206483C2C}"/>
              </a:ext>
            </a:extLst>
          </p:cNvPr>
          <p:cNvSpPr/>
          <p:nvPr/>
        </p:nvSpPr>
        <p:spPr>
          <a:xfrm>
            <a:off x="6096000" y="2673394"/>
            <a:ext cx="1842052" cy="4636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589D46-9DF4-49A3-A01E-E07BD0BE8858}"/>
              </a:ext>
            </a:extLst>
          </p:cNvPr>
          <p:cNvSpPr/>
          <p:nvPr/>
        </p:nvSpPr>
        <p:spPr>
          <a:xfrm>
            <a:off x="4518991" y="3407015"/>
            <a:ext cx="1842052" cy="4636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6E9D54-6121-46BB-BA9E-049FE4C0BB87}"/>
              </a:ext>
            </a:extLst>
          </p:cNvPr>
          <p:cNvSpPr/>
          <p:nvPr/>
        </p:nvSpPr>
        <p:spPr>
          <a:xfrm>
            <a:off x="6096000" y="4195871"/>
            <a:ext cx="1842052" cy="4597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28C158E-72EB-4AE4-8106-87E6004E59DF}"/>
              </a:ext>
            </a:extLst>
          </p:cNvPr>
          <p:cNvSpPr/>
          <p:nvPr/>
        </p:nvSpPr>
        <p:spPr>
          <a:xfrm>
            <a:off x="4518991" y="4930712"/>
            <a:ext cx="1842052" cy="4597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2698FB-247B-4ECD-879F-0D07B4539E94}"/>
              </a:ext>
            </a:extLst>
          </p:cNvPr>
          <p:cNvSpPr/>
          <p:nvPr/>
        </p:nvSpPr>
        <p:spPr>
          <a:xfrm>
            <a:off x="6096000" y="5687429"/>
            <a:ext cx="1842052" cy="4597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E0C83DB-AB01-4838-858D-D07957CA628D}"/>
              </a:ext>
            </a:extLst>
          </p:cNvPr>
          <p:cNvSpPr/>
          <p:nvPr/>
        </p:nvSpPr>
        <p:spPr>
          <a:xfrm>
            <a:off x="6533322" y="3429000"/>
            <a:ext cx="1258956" cy="4416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Lorem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E33C51-D86F-4982-ACDC-A781B7112A73}"/>
              </a:ext>
            </a:extLst>
          </p:cNvPr>
          <p:cNvSpPr/>
          <p:nvPr/>
        </p:nvSpPr>
        <p:spPr>
          <a:xfrm>
            <a:off x="4518991" y="2673394"/>
            <a:ext cx="1184461" cy="40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Lorem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5EFD6C-C884-4C70-BA4E-258F9553A319}"/>
              </a:ext>
            </a:extLst>
          </p:cNvPr>
          <p:cNvSpPr/>
          <p:nvPr/>
        </p:nvSpPr>
        <p:spPr>
          <a:xfrm>
            <a:off x="4611757" y="4212663"/>
            <a:ext cx="1091695" cy="4210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Lorem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BDAD6E6-C3FA-482A-964E-8ECEEFD146C0}"/>
              </a:ext>
            </a:extLst>
          </p:cNvPr>
          <p:cNvSpPr/>
          <p:nvPr/>
        </p:nvSpPr>
        <p:spPr>
          <a:xfrm>
            <a:off x="8295860" y="1239905"/>
            <a:ext cx="3803374" cy="52478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6165586-02DD-476B-9C96-67335810515A}"/>
              </a:ext>
            </a:extLst>
          </p:cNvPr>
          <p:cNvSpPr txBox="1"/>
          <p:nvPr/>
        </p:nvSpPr>
        <p:spPr>
          <a:xfrm>
            <a:off x="4961514" y="853212"/>
            <a:ext cx="1745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Page Prestations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F94BE12-5172-479E-B045-05C58A7CAB71}"/>
              </a:ext>
            </a:extLst>
          </p:cNvPr>
          <p:cNvSpPr txBox="1"/>
          <p:nvPr/>
        </p:nvSpPr>
        <p:spPr>
          <a:xfrm>
            <a:off x="9059682" y="853212"/>
            <a:ext cx="1657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Page de contact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2AF16E-0C8B-4793-A412-011049337B71}"/>
              </a:ext>
            </a:extLst>
          </p:cNvPr>
          <p:cNvSpPr/>
          <p:nvPr/>
        </p:nvSpPr>
        <p:spPr>
          <a:xfrm>
            <a:off x="8413520" y="1304639"/>
            <a:ext cx="3568055" cy="397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Menu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6182D91-72D2-4FA1-9DCD-883D22894207}"/>
              </a:ext>
            </a:extLst>
          </p:cNvPr>
          <p:cNvSpPr/>
          <p:nvPr/>
        </p:nvSpPr>
        <p:spPr>
          <a:xfrm>
            <a:off x="8413521" y="1766938"/>
            <a:ext cx="3568055" cy="624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Header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CF7CBF27-ED65-4175-AE39-6DD63FAC14EB}"/>
              </a:ext>
            </a:extLst>
          </p:cNvPr>
          <p:cNvSpPr/>
          <p:nvPr/>
        </p:nvSpPr>
        <p:spPr>
          <a:xfrm>
            <a:off x="8902659" y="2694531"/>
            <a:ext cx="624720" cy="6247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11F68F7A-DFB9-448C-AF4D-AC9ECB2B24E8}"/>
              </a:ext>
            </a:extLst>
          </p:cNvPr>
          <p:cNvSpPr/>
          <p:nvPr/>
        </p:nvSpPr>
        <p:spPr>
          <a:xfrm>
            <a:off x="9885187" y="2694531"/>
            <a:ext cx="624720" cy="6247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3EBDC700-6F9F-49E7-A910-76AFE8B496CB}"/>
              </a:ext>
            </a:extLst>
          </p:cNvPr>
          <p:cNvSpPr/>
          <p:nvPr/>
        </p:nvSpPr>
        <p:spPr>
          <a:xfrm>
            <a:off x="10878165" y="2673394"/>
            <a:ext cx="624720" cy="6247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134C508-FA2C-4132-91A8-34275F97C6E4}"/>
              </a:ext>
            </a:extLst>
          </p:cNvPr>
          <p:cNvSpPr/>
          <p:nvPr/>
        </p:nvSpPr>
        <p:spPr>
          <a:xfrm>
            <a:off x="8746435" y="3470542"/>
            <a:ext cx="2998212" cy="306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Lorem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4EF832A-047F-48BD-BF36-8134008F32D6}"/>
              </a:ext>
            </a:extLst>
          </p:cNvPr>
          <p:cNvSpPr/>
          <p:nvPr/>
        </p:nvSpPr>
        <p:spPr>
          <a:xfrm>
            <a:off x="8413520" y="4096984"/>
            <a:ext cx="3568055" cy="12701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Map</a:t>
            </a:r>
            <a:endParaRPr lang="fr-FR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FE16BDE-0EC7-4AFD-90FA-ED3EA8712CFD}"/>
              </a:ext>
            </a:extLst>
          </p:cNvPr>
          <p:cNvSpPr/>
          <p:nvPr/>
        </p:nvSpPr>
        <p:spPr>
          <a:xfrm>
            <a:off x="8413520" y="5477162"/>
            <a:ext cx="3568055" cy="907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Footer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43791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ype de bois">
  <a:themeElements>
    <a:clrScheme name="Wood Type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Wood Type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C6AE0645-98FF-411B-B0E9-59ABD78A0CC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TM03090434[[fn=Type de bois]]</Template>
  <TotalTime>554</TotalTime>
  <Words>341</Words>
  <Application>Microsoft Office PowerPoint</Application>
  <PresentationFormat>Grand écran</PresentationFormat>
  <Paragraphs>101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21" baseType="lpstr">
      <vt:lpstr>Arial</vt:lpstr>
      <vt:lpstr>Calibri</vt:lpstr>
      <vt:lpstr>Cinzel Decorative</vt:lpstr>
      <vt:lpstr>Cinzel Decorative Black</vt:lpstr>
      <vt:lpstr>Georgia</vt:lpstr>
      <vt:lpstr>Orbitron</vt:lpstr>
      <vt:lpstr>Trebuchet MS</vt:lpstr>
      <vt:lpstr>Wingdings</vt:lpstr>
      <vt:lpstr>Type de bois</vt:lpstr>
      <vt:lpstr>AUTO ECOLE DES MONTS</vt:lpstr>
      <vt:lpstr>CAHIER DES CHARGES</vt:lpstr>
      <vt:lpstr>PRESENTATION DE L’ENTREPRISE</vt:lpstr>
      <vt:lpstr>PROBLEMATIQUE</vt:lpstr>
      <vt:lpstr>Présentation PowerPoint</vt:lpstr>
      <vt:lpstr>CHARTE GRAPHIQUE</vt:lpstr>
      <vt:lpstr>LOGO</vt:lpstr>
      <vt:lpstr>ARBORESCENCE</vt:lpstr>
      <vt:lpstr>Présentation PowerPoint</vt:lpstr>
      <vt:lpstr>VISUELS UTILISÉS</vt:lpstr>
      <vt:lpstr>Présentation PowerPoint</vt:lpstr>
      <vt:lpstr>SP֤ÉCIFICITÉS TECHNIQUES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 ECOLE DES MONTS</dc:title>
  <dc:creator>Mélodie Mandolfo</dc:creator>
  <cp:lastModifiedBy>Mélodie Mandolfo</cp:lastModifiedBy>
  <cp:revision>2</cp:revision>
  <dcterms:created xsi:type="dcterms:W3CDTF">2021-05-17T12:39:14Z</dcterms:created>
  <dcterms:modified xsi:type="dcterms:W3CDTF">2021-05-20T12:08:52Z</dcterms:modified>
</cp:coreProperties>
</file>